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 id="260"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garaj440@gmail.com" userId="a0f9b4ec3bcdf82e" providerId="LiveId" clId="{015DF23C-A77A-42A0-B868-A3792448BC20}"/>
    <pc:docChg chg="undo custSel addSld delSld modSld">
      <pc:chgData name="lingaraj440@gmail.com" userId="a0f9b4ec3bcdf82e" providerId="LiveId" clId="{015DF23C-A77A-42A0-B868-A3792448BC20}" dt="2023-08-22T08:29:24.039" v="283" actId="207"/>
      <pc:docMkLst>
        <pc:docMk/>
      </pc:docMkLst>
      <pc:sldChg chg="addSp modSp mod">
        <pc:chgData name="lingaraj440@gmail.com" userId="a0f9b4ec3bcdf82e" providerId="LiveId" clId="{015DF23C-A77A-42A0-B868-A3792448BC20}" dt="2023-08-22T07:09:18.322" v="153" actId="207"/>
        <pc:sldMkLst>
          <pc:docMk/>
          <pc:sldMk cId="3009966947" sldId="256"/>
        </pc:sldMkLst>
        <pc:spChg chg="mod">
          <ac:chgData name="lingaraj440@gmail.com" userId="a0f9b4ec3bcdf82e" providerId="LiveId" clId="{015DF23C-A77A-42A0-B868-A3792448BC20}" dt="2023-08-22T07:09:18.322" v="153" actId="207"/>
          <ac:spMkLst>
            <pc:docMk/>
            <pc:sldMk cId="3009966947" sldId="256"/>
            <ac:spMk id="2" creationId="{D994B059-D01E-DB72-5C43-478BF7727AF9}"/>
          </ac:spMkLst>
        </pc:spChg>
        <pc:spChg chg="mod">
          <ac:chgData name="lingaraj440@gmail.com" userId="a0f9b4ec3bcdf82e" providerId="LiveId" clId="{015DF23C-A77A-42A0-B868-A3792448BC20}" dt="2023-08-22T05:48:57.347" v="43" actId="1076"/>
          <ac:spMkLst>
            <pc:docMk/>
            <pc:sldMk cId="3009966947" sldId="256"/>
            <ac:spMk id="3" creationId="{0ED30838-68E2-844E-304C-5B57FE35D316}"/>
          </ac:spMkLst>
        </pc:spChg>
        <pc:picChg chg="add mod">
          <ac:chgData name="lingaraj440@gmail.com" userId="a0f9b4ec3bcdf82e" providerId="LiveId" clId="{015DF23C-A77A-42A0-B868-A3792448BC20}" dt="2023-08-22T05:49:01.814" v="44" actId="1076"/>
          <ac:picMkLst>
            <pc:docMk/>
            <pc:sldMk cId="3009966947" sldId="256"/>
            <ac:picMk id="5" creationId="{6FC9DC05-F11F-3FAC-A3DE-3A4CE813B201}"/>
          </ac:picMkLst>
        </pc:picChg>
      </pc:sldChg>
      <pc:sldChg chg="del">
        <pc:chgData name="lingaraj440@gmail.com" userId="a0f9b4ec3bcdf82e" providerId="LiveId" clId="{015DF23C-A77A-42A0-B868-A3792448BC20}" dt="2023-08-22T05:43:17.642" v="0" actId="2696"/>
        <pc:sldMkLst>
          <pc:docMk/>
          <pc:sldMk cId="3093551196" sldId="257"/>
        </pc:sldMkLst>
      </pc:sldChg>
      <pc:sldChg chg="del">
        <pc:chgData name="lingaraj440@gmail.com" userId="a0f9b4ec3bcdf82e" providerId="LiveId" clId="{015DF23C-A77A-42A0-B868-A3792448BC20}" dt="2023-08-22T05:46:37.165" v="1" actId="2696"/>
        <pc:sldMkLst>
          <pc:docMk/>
          <pc:sldMk cId="3296198559" sldId="258"/>
        </pc:sldMkLst>
      </pc:sldChg>
      <pc:sldChg chg="addSp delSp modSp mod">
        <pc:chgData name="lingaraj440@gmail.com" userId="a0f9b4ec3bcdf82e" providerId="LiveId" clId="{015DF23C-A77A-42A0-B868-A3792448BC20}" dt="2023-08-22T08:24:59.626" v="251" actId="123"/>
        <pc:sldMkLst>
          <pc:docMk/>
          <pc:sldMk cId="26217843" sldId="260"/>
        </pc:sldMkLst>
        <pc:spChg chg="mod">
          <ac:chgData name="lingaraj440@gmail.com" userId="a0f9b4ec3bcdf82e" providerId="LiveId" clId="{015DF23C-A77A-42A0-B868-A3792448BC20}" dt="2023-08-22T08:24:59.626" v="251" actId="123"/>
          <ac:spMkLst>
            <pc:docMk/>
            <pc:sldMk cId="26217843" sldId="260"/>
            <ac:spMk id="3" creationId="{2E13094F-E2AF-9B25-3922-FDA8D4B161CA}"/>
          </ac:spMkLst>
        </pc:spChg>
        <pc:spChg chg="add del mod">
          <ac:chgData name="lingaraj440@gmail.com" userId="a0f9b4ec3bcdf82e" providerId="LiveId" clId="{015DF23C-A77A-42A0-B868-A3792448BC20}" dt="2023-08-22T07:02:42.546" v="61" actId="21"/>
          <ac:spMkLst>
            <pc:docMk/>
            <pc:sldMk cId="26217843" sldId="260"/>
            <ac:spMk id="4" creationId="{C6FA3A95-3FC3-7930-BE75-09FBE29B4274}"/>
          </ac:spMkLst>
        </pc:spChg>
        <pc:picChg chg="add del">
          <ac:chgData name="lingaraj440@gmail.com" userId="a0f9b4ec3bcdf82e" providerId="LiveId" clId="{015DF23C-A77A-42A0-B868-A3792448BC20}" dt="2023-08-22T07:03:10.712" v="65" actId="21"/>
          <ac:picMkLst>
            <pc:docMk/>
            <pc:sldMk cId="26217843" sldId="260"/>
            <ac:picMk id="1026" creationId="{75CD6CD5-B232-79EE-C65B-59BC9E2BC879}"/>
          </ac:picMkLst>
        </pc:picChg>
      </pc:sldChg>
      <pc:sldChg chg="addSp delSp modSp mod">
        <pc:chgData name="lingaraj440@gmail.com" userId="a0f9b4ec3bcdf82e" providerId="LiveId" clId="{015DF23C-A77A-42A0-B868-A3792448BC20}" dt="2023-08-22T07:08:58.414" v="151" actId="207"/>
        <pc:sldMkLst>
          <pc:docMk/>
          <pc:sldMk cId="2047942317" sldId="261"/>
        </pc:sldMkLst>
        <pc:spChg chg="mod">
          <ac:chgData name="lingaraj440@gmail.com" userId="a0f9b4ec3bcdf82e" providerId="LiveId" clId="{015DF23C-A77A-42A0-B868-A3792448BC20}" dt="2023-08-22T07:08:58.414" v="151" actId="207"/>
          <ac:spMkLst>
            <pc:docMk/>
            <pc:sldMk cId="2047942317" sldId="261"/>
            <ac:spMk id="2" creationId="{7140E910-3A23-BC0F-BD67-258C4AA04D1E}"/>
          </ac:spMkLst>
        </pc:spChg>
        <pc:spChg chg="del">
          <ac:chgData name="lingaraj440@gmail.com" userId="a0f9b4ec3bcdf82e" providerId="LiveId" clId="{015DF23C-A77A-42A0-B868-A3792448BC20}" dt="2023-08-22T07:02:48.418" v="62" actId="478"/>
          <ac:spMkLst>
            <pc:docMk/>
            <pc:sldMk cId="2047942317" sldId="261"/>
            <ac:spMk id="3" creationId="{570EC66A-CC40-9E91-B793-E47049570B68}"/>
          </ac:spMkLst>
        </pc:spChg>
        <pc:spChg chg="add mod">
          <ac:chgData name="lingaraj440@gmail.com" userId="a0f9b4ec3bcdf82e" providerId="LiveId" clId="{015DF23C-A77A-42A0-B868-A3792448BC20}" dt="2023-08-22T07:03:50.451" v="76" actId="123"/>
          <ac:spMkLst>
            <pc:docMk/>
            <pc:sldMk cId="2047942317" sldId="261"/>
            <ac:spMk id="4" creationId="{BE1F084B-B422-A7A2-963E-AA32E435B722}"/>
          </ac:spMkLst>
        </pc:spChg>
        <pc:picChg chg="add mod">
          <ac:chgData name="lingaraj440@gmail.com" userId="a0f9b4ec3bcdf82e" providerId="LiveId" clId="{015DF23C-A77A-42A0-B868-A3792448BC20}" dt="2023-08-22T07:03:37.845" v="74" actId="1076"/>
          <ac:picMkLst>
            <pc:docMk/>
            <pc:sldMk cId="2047942317" sldId="261"/>
            <ac:picMk id="5" creationId="{8CCD6A6A-DBB4-8FED-D25A-12C50A4C7B09}"/>
          </ac:picMkLst>
        </pc:picChg>
      </pc:sldChg>
      <pc:sldChg chg="modSp new mod">
        <pc:chgData name="lingaraj440@gmail.com" userId="a0f9b4ec3bcdf82e" providerId="LiveId" clId="{015DF23C-A77A-42A0-B868-A3792448BC20}" dt="2023-08-22T07:08:52.434" v="150" actId="207"/>
        <pc:sldMkLst>
          <pc:docMk/>
          <pc:sldMk cId="572339503" sldId="262"/>
        </pc:sldMkLst>
        <pc:spChg chg="mod">
          <ac:chgData name="lingaraj440@gmail.com" userId="a0f9b4ec3bcdf82e" providerId="LiveId" clId="{015DF23C-A77A-42A0-B868-A3792448BC20}" dt="2023-08-22T07:08:52.434" v="150" actId="207"/>
          <ac:spMkLst>
            <pc:docMk/>
            <pc:sldMk cId="572339503" sldId="262"/>
            <ac:spMk id="2" creationId="{C43B4705-9707-6A5B-B168-CC9AED02D1CF}"/>
          </ac:spMkLst>
        </pc:spChg>
        <pc:spChg chg="mod">
          <ac:chgData name="lingaraj440@gmail.com" userId="a0f9b4ec3bcdf82e" providerId="LiveId" clId="{015DF23C-A77A-42A0-B868-A3792448BC20}" dt="2023-08-22T07:06:32.843" v="134" actId="27636"/>
          <ac:spMkLst>
            <pc:docMk/>
            <pc:sldMk cId="572339503" sldId="262"/>
            <ac:spMk id="3" creationId="{2C4F7AFB-8A63-25BF-AA41-B090747F322B}"/>
          </ac:spMkLst>
        </pc:spChg>
      </pc:sldChg>
      <pc:sldChg chg="addSp delSp modSp new mod">
        <pc:chgData name="lingaraj440@gmail.com" userId="a0f9b4ec3bcdf82e" providerId="LiveId" clId="{015DF23C-A77A-42A0-B868-A3792448BC20}" dt="2023-08-22T07:09:34.374" v="155" actId="22"/>
        <pc:sldMkLst>
          <pc:docMk/>
          <pc:sldMk cId="387281589" sldId="263"/>
        </pc:sldMkLst>
        <pc:spChg chg="mod">
          <ac:chgData name="lingaraj440@gmail.com" userId="a0f9b4ec3bcdf82e" providerId="LiveId" clId="{015DF23C-A77A-42A0-B868-A3792448BC20}" dt="2023-08-22T07:08:45.585" v="149" actId="207"/>
          <ac:spMkLst>
            <pc:docMk/>
            <pc:sldMk cId="387281589" sldId="263"/>
            <ac:spMk id="2" creationId="{A31C12D4-33E5-4186-7DFD-C3B6D448C1F8}"/>
          </ac:spMkLst>
        </pc:spChg>
        <pc:spChg chg="mod">
          <ac:chgData name="lingaraj440@gmail.com" userId="a0f9b4ec3bcdf82e" providerId="LiveId" clId="{015DF23C-A77A-42A0-B868-A3792448BC20}" dt="2023-08-22T07:08:39.410" v="148" actId="207"/>
          <ac:spMkLst>
            <pc:docMk/>
            <pc:sldMk cId="387281589" sldId="263"/>
            <ac:spMk id="3" creationId="{21969362-7C6B-2295-4F1C-FF1A3FBC32C4}"/>
          </ac:spMkLst>
        </pc:spChg>
        <pc:spChg chg="add del">
          <ac:chgData name="lingaraj440@gmail.com" userId="a0f9b4ec3bcdf82e" providerId="LiveId" clId="{015DF23C-A77A-42A0-B868-A3792448BC20}" dt="2023-08-22T07:09:34.374" v="155" actId="22"/>
          <ac:spMkLst>
            <pc:docMk/>
            <pc:sldMk cId="387281589" sldId="263"/>
            <ac:spMk id="5" creationId="{61BC0E6B-10CB-CE53-22B9-128D0E60916F}"/>
          </ac:spMkLst>
        </pc:spChg>
      </pc:sldChg>
      <pc:sldChg chg="delSp modSp new mod">
        <pc:chgData name="lingaraj440@gmail.com" userId="a0f9b4ec3bcdf82e" providerId="LiveId" clId="{015DF23C-A77A-42A0-B868-A3792448BC20}" dt="2023-08-22T07:10:38.756" v="166" actId="207"/>
        <pc:sldMkLst>
          <pc:docMk/>
          <pc:sldMk cId="1113852153" sldId="264"/>
        </pc:sldMkLst>
        <pc:spChg chg="del">
          <ac:chgData name="lingaraj440@gmail.com" userId="a0f9b4ec3bcdf82e" providerId="LiveId" clId="{015DF23C-A77A-42A0-B868-A3792448BC20}" dt="2023-08-22T07:09:44.546" v="157" actId="478"/>
          <ac:spMkLst>
            <pc:docMk/>
            <pc:sldMk cId="1113852153" sldId="264"/>
            <ac:spMk id="2" creationId="{4F0B0255-55C0-414F-84BF-3BC34AA1D553}"/>
          </ac:spMkLst>
        </pc:spChg>
        <pc:spChg chg="mod">
          <ac:chgData name="lingaraj440@gmail.com" userId="a0f9b4ec3bcdf82e" providerId="LiveId" clId="{015DF23C-A77A-42A0-B868-A3792448BC20}" dt="2023-08-22T07:10:38.756" v="166" actId="207"/>
          <ac:spMkLst>
            <pc:docMk/>
            <pc:sldMk cId="1113852153" sldId="264"/>
            <ac:spMk id="3" creationId="{0BDA26D7-F1BA-039A-BF47-C03C235CCB12}"/>
          </ac:spMkLst>
        </pc:spChg>
      </pc:sldChg>
      <pc:sldChg chg="modSp new mod">
        <pc:chgData name="lingaraj440@gmail.com" userId="a0f9b4ec3bcdf82e" providerId="LiveId" clId="{015DF23C-A77A-42A0-B868-A3792448BC20}" dt="2023-08-22T07:25:43.124" v="235" actId="207"/>
        <pc:sldMkLst>
          <pc:docMk/>
          <pc:sldMk cId="1881108123" sldId="265"/>
        </pc:sldMkLst>
        <pc:spChg chg="mod">
          <ac:chgData name="lingaraj440@gmail.com" userId="a0f9b4ec3bcdf82e" providerId="LiveId" clId="{015DF23C-A77A-42A0-B868-A3792448BC20}" dt="2023-08-22T07:11:35.309" v="173" actId="207"/>
          <ac:spMkLst>
            <pc:docMk/>
            <pc:sldMk cId="1881108123" sldId="265"/>
            <ac:spMk id="2" creationId="{408B9DAD-6D33-E5D6-3278-780B761B4F95}"/>
          </ac:spMkLst>
        </pc:spChg>
        <pc:spChg chg="mod">
          <ac:chgData name="lingaraj440@gmail.com" userId="a0f9b4ec3bcdf82e" providerId="LiveId" clId="{015DF23C-A77A-42A0-B868-A3792448BC20}" dt="2023-08-22T07:25:43.124" v="235" actId="207"/>
          <ac:spMkLst>
            <pc:docMk/>
            <pc:sldMk cId="1881108123" sldId="265"/>
            <ac:spMk id="3" creationId="{07ED17DA-5D42-25F1-836D-8A675EBFD13F}"/>
          </ac:spMkLst>
        </pc:spChg>
      </pc:sldChg>
      <pc:sldChg chg="modSp new mod">
        <pc:chgData name="lingaraj440@gmail.com" userId="a0f9b4ec3bcdf82e" providerId="LiveId" clId="{015DF23C-A77A-42A0-B868-A3792448BC20}" dt="2023-08-22T07:20:10.788" v="221" actId="20577"/>
        <pc:sldMkLst>
          <pc:docMk/>
          <pc:sldMk cId="3417985734" sldId="266"/>
        </pc:sldMkLst>
        <pc:spChg chg="mod">
          <ac:chgData name="lingaraj440@gmail.com" userId="a0f9b4ec3bcdf82e" providerId="LiveId" clId="{015DF23C-A77A-42A0-B868-A3792448BC20}" dt="2023-08-22T07:18:48.693" v="200" actId="2711"/>
          <ac:spMkLst>
            <pc:docMk/>
            <pc:sldMk cId="3417985734" sldId="266"/>
            <ac:spMk id="2" creationId="{6DF90D35-FF49-CB02-9BDC-CE3861F97758}"/>
          </ac:spMkLst>
        </pc:spChg>
        <pc:spChg chg="mod">
          <ac:chgData name="lingaraj440@gmail.com" userId="a0f9b4ec3bcdf82e" providerId="LiveId" clId="{015DF23C-A77A-42A0-B868-A3792448BC20}" dt="2023-08-22T07:20:10.788" v="221" actId="20577"/>
          <ac:spMkLst>
            <pc:docMk/>
            <pc:sldMk cId="3417985734" sldId="266"/>
            <ac:spMk id="3" creationId="{2FB9A0BF-61BD-9240-F741-3FFBAF9CEAB9}"/>
          </ac:spMkLst>
        </pc:spChg>
      </pc:sldChg>
      <pc:sldChg chg="delSp modSp new mod">
        <pc:chgData name="lingaraj440@gmail.com" userId="a0f9b4ec3bcdf82e" providerId="LiveId" clId="{015DF23C-A77A-42A0-B868-A3792448BC20}" dt="2023-08-22T07:25:07.697" v="234" actId="313"/>
        <pc:sldMkLst>
          <pc:docMk/>
          <pc:sldMk cId="4136913390" sldId="267"/>
        </pc:sldMkLst>
        <pc:spChg chg="del">
          <ac:chgData name="lingaraj440@gmail.com" userId="a0f9b4ec3bcdf82e" providerId="LiveId" clId="{015DF23C-A77A-42A0-B868-A3792448BC20}" dt="2023-08-22T07:24:17.663" v="222" actId="478"/>
          <ac:spMkLst>
            <pc:docMk/>
            <pc:sldMk cId="4136913390" sldId="267"/>
            <ac:spMk id="2" creationId="{1E2BEB7D-D1C9-01BA-3C79-67A550DCB16B}"/>
          </ac:spMkLst>
        </pc:spChg>
        <pc:spChg chg="mod">
          <ac:chgData name="lingaraj440@gmail.com" userId="a0f9b4ec3bcdf82e" providerId="LiveId" clId="{015DF23C-A77A-42A0-B868-A3792448BC20}" dt="2023-08-22T07:25:07.697" v="234" actId="313"/>
          <ac:spMkLst>
            <pc:docMk/>
            <pc:sldMk cId="4136913390" sldId="267"/>
            <ac:spMk id="3" creationId="{2C93E8FC-9DC5-A768-C67B-C724D0CF67E0}"/>
          </ac:spMkLst>
        </pc:spChg>
      </pc:sldChg>
      <pc:sldChg chg="delSp modSp new mod">
        <pc:chgData name="lingaraj440@gmail.com" userId="a0f9b4ec3bcdf82e" providerId="LiveId" clId="{015DF23C-A77A-42A0-B868-A3792448BC20}" dt="2023-08-22T08:29:24.039" v="283" actId="207"/>
        <pc:sldMkLst>
          <pc:docMk/>
          <pc:sldMk cId="3374926072" sldId="268"/>
        </pc:sldMkLst>
        <pc:spChg chg="del">
          <ac:chgData name="lingaraj440@gmail.com" userId="a0f9b4ec3bcdf82e" providerId="LiveId" clId="{015DF23C-A77A-42A0-B868-A3792448BC20}" dt="2023-08-22T08:25:38.999" v="253" actId="478"/>
          <ac:spMkLst>
            <pc:docMk/>
            <pc:sldMk cId="3374926072" sldId="268"/>
            <ac:spMk id="2" creationId="{B9420889-09FB-DC14-FC8E-AA98040C53BB}"/>
          </ac:spMkLst>
        </pc:spChg>
        <pc:spChg chg="mod">
          <ac:chgData name="lingaraj440@gmail.com" userId="a0f9b4ec3bcdf82e" providerId="LiveId" clId="{015DF23C-A77A-42A0-B868-A3792448BC20}" dt="2023-08-22T08:29:24.039" v="283" actId="207"/>
          <ac:spMkLst>
            <pc:docMk/>
            <pc:sldMk cId="3374926072" sldId="268"/>
            <ac:spMk id="3" creationId="{EAD860E0-FFCB-C08F-9D6D-39A2CDD4AA59}"/>
          </ac:spMkLst>
        </pc:spChg>
      </pc:sldChg>
      <pc:sldChg chg="new">
        <pc:chgData name="lingaraj440@gmail.com" userId="a0f9b4ec3bcdf82e" providerId="LiveId" clId="{015DF23C-A77A-42A0-B868-A3792448BC20}" dt="2023-08-22T08:28:45.869" v="277" actId="680"/>
        <pc:sldMkLst>
          <pc:docMk/>
          <pc:sldMk cId="1830127545"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DB9C0-E6B0-DBDF-5399-EC49149BE6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B6E0B04-5566-F1F0-6547-2ADD33CA5E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502B024-F083-6165-4459-8E2B4A76E0CC}"/>
              </a:ext>
            </a:extLst>
          </p:cNvPr>
          <p:cNvSpPr>
            <a:spLocks noGrp="1"/>
          </p:cNvSpPr>
          <p:nvPr>
            <p:ph type="dt" sz="half" idx="10"/>
          </p:nvPr>
        </p:nvSpPr>
        <p:spPr/>
        <p:txBody>
          <a:bodyPr/>
          <a:lstStyle/>
          <a:p>
            <a:fld id="{62250A40-2A9E-488A-B076-73CE1A1A3E73}" type="datetimeFigureOut">
              <a:rPr lang="en-IN" smtClean="0"/>
              <a:t>26-08-2023</a:t>
            </a:fld>
            <a:endParaRPr lang="en-IN"/>
          </a:p>
        </p:txBody>
      </p:sp>
      <p:sp>
        <p:nvSpPr>
          <p:cNvPr id="5" name="Footer Placeholder 4">
            <a:extLst>
              <a:ext uri="{FF2B5EF4-FFF2-40B4-BE49-F238E27FC236}">
                <a16:creationId xmlns:a16="http://schemas.microsoft.com/office/drawing/2014/main" id="{1AACD325-9787-7857-F019-31C545E33D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49B00D0-F8B7-72FB-7C52-0C4843173877}"/>
              </a:ext>
            </a:extLst>
          </p:cNvPr>
          <p:cNvSpPr>
            <a:spLocks noGrp="1"/>
          </p:cNvSpPr>
          <p:nvPr>
            <p:ph type="sldNum" sz="quarter" idx="12"/>
          </p:nvPr>
        </p:nvSpPr>
        <p:spPr/>
        <p:txBody>
          <a:bodyPr/>
          <a:lstStyle/>
          <a:p>
            <a:fld id="{79F6BFCA-B095-4084-A245-A108F0196580}" type="slidenum">
              <a:rPr lang="en-IN" smtClean="0"/>
              <a:t>‹#›</a:t>
            </a:fld>
            <a:endParaRPr lang="en-IN"/>
          </a:p>
        </p:txBody>
      </p:sp>
    </p:spTree>
    <p:extLst>
      <p:ext uri="{BB962C8B-B14F-4D97-AF65-F5344CB8AC3E}">
        <p14:creationId xmlns:p14="http://schemas.microsoft.com/office/powerpoint/2010/main" val="751867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FE9E9-7DBD-6290-AB84-64865561A7C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020E05F-BCEE-3DB7-A7AB-0BBB19B336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8A353F4-5010-3476-8F67-2F5FF0092CFA}"/>
              </a:ext>
            </a:extLst>
          </p:cNvPr>
          <p:cNvSpPr>
            <a:spLocks noGrp="1"/>
          </p:cNvSpPr>
          <p:nvPr>
            <p:ph type="dt" sz="half" idx="10"/>
          </p:nvPr>
        </p:nvSpPr>
        <p:spPr/>
        <p:txBody>
          <a:bodyPr/>
          <a:lstStyle/>
          <a:p>
            <a:fld id="{62250A40-2A9E-488A-B076-73CE1A1A3E73}" type="datetimeFigureOut">
              <a:rPr lang="en-IN" smtClean="0"/>
              <a:t>26-08-2023</a:t>
            </a:fld>
            <a:endParaRPr lang="en-IN"/>
          </a:p>
        </p:txBody>
      </p:sp>
      <p:sp>
        <p:nvSpPr>
          <p:cNvPr id="5" name="Footer Placeholder 4">
            <a:extLst>
              <a:ext uri="{FF2B5EF4-FFF2-40B4-BE49-F238E27FC236}">
                <a16:creationId xmlns:a16="http://schemas.microsoft.com/office/drawing/2014/main" id="{A9608BE2-9A03-A93D-A281-5CCEF66C81D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44428D3-7452-678D-AB2C-4208E74F6C93}"/>
              </a:ext>
            </a:extLst>
          </p:cNvPr>
          <p:cNvSpPr>
            <a:spLocks noGrp="1"/>
          </p:cNvSpPr>
          <p:nvPr>
            <p:ph type="sldNum" sz="quarter" idx="12"/>
          </p:nvPr>
        </p:nvSpPr>
        <p:spPr/>
        <p:txBody>
          <a:bodyPr/>
          <a:lstStyle/>
          <a:p>
            <a:fld id="{79F6BFCA-B095-4084-A245-A108F0196580}" type="slidenum">
              <a:rPr lang="en-IN" smtClean="0"/>
              <a:t>‹#›</a:t>
            </a:fld>
            <a:endParaRPr lang="en-IN"/>
          </a:p>
        </p:txBody>
      </p:sp>
    </p:spTree>
    <p:extLst>
      <p:ext uri="{BB962C8B-B14F-4D97-AF65-F5344CB8AC3E}">
        <p14:creationId xmlns:p14="http://schemas.microsoft.com/office/powerpoint/2010/main" val="278552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7B3B94-0F37-5F17-1E3A-7AE63D6AA0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6862C54-66A6-80C6-C1C9-67D068B1D7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895A95F-D804-5A0E-4979-FA5C68D1049B}"/>
              </a:ext>
            </a:extLst>
          </p:cNvPr>
          <p:cNvSpPr>
            <a:spLocks noGrp="1"/>
          </p:cNvSpPr>
          <p:nvPr>
            <p:ph type="dt" sz="half" idx="10"/>
          </p:nvPr>
        </p:nvSpPr>
        <p:spPr/>
        <p:txBody>
          <a:bodyPr/>
          <a:lstStyle/>
          <a:p>
            <a:fld id="{62250A40-2A9E-488A-B076-73CE1A1A3E73}" type="datetimeFigureOut">
              <a:rPr lang="en-IN" smtClean="0"/>
              <a:t>26-08-2023</a:t>
            </a:fld>
            <a:endParaRPr lang="en-IN"/>
          </a:p>
        </p:txBody>
      </p:sp>
      <p:sp>
        <p:nvSpPr>
          <p:cNvPr id="5" name="Footer Placeholder 4">
            <a:extLst>
              <a:ext uri="{FF2B5EF4-FFF2-40B4-BE49-F238E27FC236}">
                <a16:creationId xmlns:a16="http://schemas.microsoft.com/office/drawing/2014/main" id="{32669B6A-2E1F-BA99-FDF5-15475EC2A11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09CB3EE-F6DD-D52A-4410-68B5C1DECE51}"/>
              </a:ext>
            </a:extLst>
          </p:cNvPr>
          <p:cNvSpPr>
            <a:spLocks noGrp="1"/>
          </p:cNvSpPr>
          <p:nvPr>
            <p:ph type="sldNum" sz="quarter" idx="12"/>
          </p:nvPr>
        </p:nvSpPr>
        <p:spPr/>
        <p:txBody>
          <a:bodyPr/>
          <a:lstStyle/>
          <a:p>
            <a:fld id="{79F6BFCA-B095-4084-A245-A108F0196580}" type="slidenum">
              <a:rPr lang="en-IN" smtClean="0"/>
              <a:t>‹#›</a:t>
            </a:fld>
            <a:endParaRPr lang="en-IN"/>
          </a:p>
        </p:txBody>
      </p:sp>
    </p:spTree>
    <p:extLst>
      <p:ext uri="{BB962C8B-B14F-4D97-AF65-F5344CB8AC3E}">
        <p14:creationId xmlns:p14="http://schemas.microsoft.com/office/powerpoint/2010/main" val="306658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9F438-6D18-EB23-BA6F-0FB9CF76457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D768542-E61E-68D9-0733-CAE08672BD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556CDF4-581D-EA67-1EB4-AB71CBB778E4}"/>
              </a:ext>
            </a:extLst>
          </p:cNvPr>
          <p:cNvSpPr>
            <a:spLocks noGrp="1"/>
          </p:cNvSpPr>
          <p:nvPr>
            <p:ph type="dt" sz="half" idx="10"/>
          </p:nvPr>
        </p:nvSpPr>
        <p:spPr/>
        <p:txBody>
          <a:bodyPr/>
          <a:lstStyle/>
          <a:p>
            <a:fld id="{62250A40-2A9E-488A-B076-73CE1A1A3E73}" type="datetimeFigureOut">
              <a:rPr lang="en-IN" smtClean="0"/>
              <a:t>26-08-2023</a:t>
            </a:fld>
            <a:endParaRPr lang="en-IN"/>
          </a:p>
        </p:txBody>
      </p:sp>
      <p:sp>
        <p:nvSpPr>
          <p:cNvPr id="5" name="Footer Placeholder 4">
            <a:extLst>
              <a:ext uri="{FF2B5EF4-FFF2-40B4-BE49-F238E27FC236}">
                <a16:creationId xmlns:a16="http://schemas.microsoft.com/office/drawing/2014/main" id="{97D59266-E86F-1499-5513-8C473FBA72D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A3BDAAC-6734-E78F-E7CE-90F8B9DAA40E}"/>
              </a:ext>
            </a:extLst>
          </p:cNvPr>
          <p:cNvSpPr>
            <a:spLocks noGrp="1"/>
          </p:cNvSpPr>
          <p:nvPr>
            <p:ph type="sldNum" sz="quarter" idx="12"/>
          </p:nvPr>
        </p:nvSpPr>
        <p:spPr/>
        <p:txBody>
          <a:bodyPr/>
          <a:lstStyle/>
          <a:p>
            <a:fld id="{79F6BFCA-B095-4084-A245-A108F0196580}" type="slidenum">
              <a:rPr lang="en-IN" smtClean="0"/>
              <a:t>‹#›</a:t>
            </a:fld>
            <a:endParaRPr lang="en-IN"/>
          </a:p>
        </p:txBody>
      </p:sp>
    </p:spTree>
    <p:extLst>
      <p:ext uri="{BB962C8B-B14F-4D97-AF65-F5344CB8AC3E}">
        <p14:creationId xmlns:p14="http://schemas.microsoft.com/office/powerpoint/2010/main" val="183300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23263-393D-3A39-FCA1-D5BE2CABB5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7E17368-D158-834A-273D-D576EACF4A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E1F877-2BAB-CAFB-71F9-15C3EBAC2024}"/>
              </a:ext>
            </a:extLst>
          </p:cNvPr>
          <p:cNvSpPr>
            <a:spLocks noGrp="1"/>
          </p:cNvSpPr>
          <p:nvPr>
            <p:ph type="dt" sz="half" idx="10"/>
          </p:nvPr>
        </p:nvSpPr>
        <p:spPr/>
        <p:txBody>
          <a:bodyPr/>
          <a:lstStyle/>
          <a:p>
            <a:fld id="{62250A40-2A9E-488A-B076-73CE1A1A3E73}" type="datetimeFigureOut">
              <a:rPr lang="en-IN" smtClean="0"/>
              <a:t>26-08-2023</a:t>
            </a:fld>
            <a:endParaRPr lang="en-IN"/>
          </a:p>
        </p:txBody>
      </p:sp>
      <p:sp>
        <p:nvSpPr>
          <p:cNvPr id="5" name="Footer Placeholder 4">
            <a:extLst>
              <a:ext uri="{FF2B5EF4-FFF2-40B4-BE49-F238E27FC236}">
                <a16:creationId xmlns:a16="http://schemas.microsoft.com/office/drawing/2014/main" id="{509AD2F9-3723-897C-F516-64939D9E009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F77A12-1BAD-A012-A047-1D5FC976D3B1}"/>
              </a:ext>
            </a:extLst>
          </p:cNvPr>
          <p:cNvSpPr>
            <a:spLocks noGrp="1"/>
          </p:cNvSpPr>
          <p:nvPr>
            <p:ph type="sldNum" sz="quarter" idx="12"/>
          </p:nvPr>
        </p:nvSpPr>
        <p:spPr/>
        <p:txBody>
          <a:bodyPr/>
          <a:lstStyle/>
          <a:p>
            <a:fld id="{79F6BFCA-B095-4084-A245-A108F0196580}" type="slidenum">
              <a:rPr lang="en-IN" smtClean="0"/>
              <a:t>‹#›</a:t>
            </a:fld>
            <a:endParaRPr lang="en-IN"/>
          </a:p>
        </p:txBody>
      </p:sp>
    </p:spTree>
    <p:extLst>
      <p:ext uri="{BB962C8B-B14F-4D97-AF65-F5344CB8AC3E}">
        <p14:creationId xmlns:p14="http://schemas.microsoft.com/office/powerpoint/2010/main" val="2548062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29691-CBDA-1FED-A476-3FE876C2EE2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B0CD276-BF0F-AC21-E6EC-10A8133D5E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2410E6E-FB93-9D84-A5D7-066D6268C0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059C808-0C89-F98F-4FD0-14DE1371875C}"/>
              </a:ext>
            </a:extLst>
          </p:cNvPr>
          <p:cNvSpPr>
            <a:spLocks noGrp="1"/>
          </p:cNvSpPr>
          <p:nvPr>
            <p:ph type="dt" sz="half" idx="10"/>
          </p:nvPr>
        </p:nvSpPr>
        <p:spPr/>
        <p:txBody>
          <a:bodyPr/>
          <a:lstStyle/>
          <a:p>
            <a:fld id="{62250A40-2A9E-488A-B076-73CE1A1A3E73}" type="datetimeFigureOut">
              <a:rPr lang="en-IN" smtClean="0"/>
              <a:t>26-08-2023</a:t>
            </a:fld>
            <a:endParaRPr lang="en-IN"/>
          </a:p>
        </p:txBody>
      </p:sp>
      <p:sp>
        <p:nvSpPr>
          <p:cNvPr id="6" name="Footer Placeholder 5">
            <a:extLst>
              <a:ext uri="{FF2B5EF4-FFF2-40B4-BE49-F238E27FC236}">
                <a16:creationId xmlns:a16="http://schemas.microsoft.com/office/drawing/2014/main" id="{8AF178D3-E3D1-720F-7592-9BE60D2B937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5732C21-6486-81FB-A9C9-E43BC8C713D7}"/>
              </a:ext>
            </a:extLst>
          </p:cNvPr>
          <p:cNvSpPr>
            <a:spLocks noGrp="1"/>
          </p:cNvSpPr>
          <p:nvPr>
            <p:ph type="sldNum" sz="quarter" idx="12"/>
          </p:nvPr>
        </p:nvSpPr>
        <p:spPr/>
        <p:txBody>
          <a:bodyPr/>
          <a:lstStyle/>
          <a:p>
            <a:fld id="{79F6BFCA-B095-4084-A245-A108F0196580}" type="slidenum">
              <a:rPr lang="en-IN" smtClean="0"/>
              <a:t>‹#›</a:t>
            </a:fld>
            <a:endParaRPr lang="en-IN"/>
          </a:p>
        </p:txBody>
      </p:sp>
    </p:spTree>
    <p:extLst>
      <p:ext uri="{BB962C8B-B14F-4D97-AF65-F5344CB8AC3E}">
        <p14:creationId xmlns:p14="http://schemas.microsoft.com/office/powerpoint/2010/main" val="10175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90E17-AC12-E69B-6645-6B3997A9AD7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D56B64-4BCE-5690-6133-74029D7818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2B1FCB-4F0A-953C-C1F1-2D184492CE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7C149CC-CFD5-44DB-EAE1-5633AD5D7F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763252-8229-6F03-8FAE-0C762AD488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A9300A6-FBA4-892F-15CF-7D663B9E7A1E}"/>
              </a:ext>
            </a:extLst>
          </p:cNvPr>
          <p:cNvSpPr>
            <a:spLocks noGrp="1"/>
          </p:cNvSpPr>
          <p:nvPr>
            <p:ph type="dt" sz="half" idx="10"/>
          </p:nvPr>
        </p:nvSpPr>
        <p:spPr/>
        <p:txBody>
          <a:bodyPr/>
          <a:lstStyle/>
          <a:p>
            <a:fld id="{62250A40-2A9E-488A-B076-73CE1A1A3E73}" type="datetimeFigureOut">
              <a:rPr lang="en-IN" smtClean="0"/>
              <a:t>26-08-2023</a:t>
            </a:fld>
            <a:endParaRPr lang="en-IN"/>
          </a:p>
        </p:txBody>
      </p:sp>
      <p:sp>
        <p:nvSpPr>
          <p:cNvPr id="8" name="Footer Placeholder 7">
            <a:extLst>
              <a:ext uri="{FF2B5EF4-FFF2-40B4-BE49-F238E27FC236}">
                <a16:creationId xmlns:a16="http://schemas.microsoft.com/office/drawing/2014/main" id="{054DF180-098A-857D-683B-097E7B35644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03BD81B-42F0-AB84-01C6-58B7DADC8CAF}"/>
              </a:ext>
            </a:extLst>
          </p:cNvPr>
          <p:cNvSpPr>
            <a:spLocks noGrp="1"/>
          </p:cNvSpPr>
          <p:nvPr>
            <p:ph type="sldNum" sz="quarter" idx="12"/>
          </p:nvPr>
        </p:nvSpPr>
        <p:spPr/>
        <p:txBody>
          <a:bodyPr/>
          <a:lstStyle/>
          <a:p>
            <a:fld id="{79F6BFCA-B095-4084-A245-A108F0196580}" type="slidenum">
              <a:rPr lang="en-IN" smtClean="0"/>
              <a:t>‹#›</a:t>
            </a:fld>
            <a:endParaRPr lang="en-IN"/>
          </a:p>
        </p:txBody>
      </p:sp>
    </p:spTree>
    <p:extLst>
      <p:ext uri="{BB962C8B-B14F-4D97-AF65-F5344CB8AC3E}">
        <p14:creationId xmlns:p14="http://schemas.microsoft.com/office/powerpoint/2010/main" val="48001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CE95F-75A9-1B96-F297-BE3F74303FC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E6602C9-B122-1CE1-FEAF-AFC14344CBFB}"/>
              </a:ext>
            </a:extLst>
          </p:cNvPr>
          <p:cNvSpPr>
            <a:spLocks noGrp="1"/>
          </p:cNvSpPr>
          <p:nvPr>
            <p:ph type="dt" sz="half" idx="10"/>
          </p:nvPr>
        </p:nvSpPr>
        <p:spPr/>
        <p:txBody>
          <a:bodyPr/>
          <a:lstStyle/>
          <a:p>
            <a:fld id="{62250A40-2A9E-488A-B076-73CE1A1A3E73}" type="datetimeFigureOut">
              <a:rPr lang="en-IN" smtClean="0"/>
              <a:t>26-08-2023</a:t>
            </a:fld>
            <a:endParaRPr lang="en-IN"/>
          </a:p>
        </p:txBody>
      </p:sp>
      <p:sp>
        <p:nvSpPr>
          <p:cNvPr id="4" name="Footer Placeholder 3">
            <a:extLst>
              <a:ext uri="{FF2B5EF4-FFF2-40B4-BE49-F238E27FC236}">
                <a16:creationId xmlns:a16="http://schemas.microsoft.com/office/drawing/2014/main" id="{A72F40F7-06E7-ED5D-EBE6-56529C2228C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9B78E46-1BE9-5C96-1BCC-205BAD816A9D}"/>
              </a:ext>
            </a:extLst>
          </p:cNvPr>
          <p:cNvSpPr>
            <a:spLocks noGrp="1"/>
          </p:cNvSpPr>
          <p:nvPr>
            <p:ph type="sldNum" sz="quarter" idx="12"/>
          </p:nvPr>
        </p:nvSpPr>
        <p:spPr/>
        <p:txBody>
          <a:bodyPr/>
          <a:lstStyle/>
          <a:p>
            <a:fld id="{79F6BFCA-B095-4084-A245-A108F0196580}" type="slidenum">
              <a:rPr lang="en-IN" smtClean="0"/>
              <a:t>‹#›</a:t>
            </a:fld>
            <a:endParaRPr lang="en-IN"/>
          </a:p>
        </p:txBody>
      </p:sp>
    </p:spTree>
    <p:extLst>
      <p:ext uri="{BB962C8B-B14F-4D97-AF65-F5344CB8AC3E}">
        <p14:creationId xmlns:p14="http://schemas.microsoft.com/office/powerpoint/2010/main" val="2520953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ED3B46-6E7E-5980-F716-51404FC4E7C0}"/>
              </a:ext>
            </a:extLst>
          </p:cNvPr>
          <p:cNvSpPr>
            <a:spLocks noGrp="1"/>
          </p:cNvSpPr>
          <p:nvPr>
            <p:ph type="dt" sz="half" idx="10"/>
          </p:nvPr>
        </p:nvSpPr>
        <p:spPr/>
        <p:txBody>
          <a:bodyPr/>
          <a:lstStyle/>
          <a:p>
            <a:fld id="{62250A40-2A9E-488A-B076-73CE1A1A3E73}" type="datetimeFigureOut">
              <a:rPr lang="en-IN" smtClean="0"/>
              <a:t>26-08-2023</a:t>
            </a:fld>
            <a:endParaRPr lang="en-IN"/>
          </a:p>
        </p:txBody>
      </p:sp>
      <p:sp>
        <p:nvSpPr>
          <p:cNvPr id="3" name="Footer Placeholder 2">
            <a:extLst>
              <a:ext uri="{FF2B5EF4-FFF2-40B4-BE49-F238E27FC236}">
                <a16:creationId xmlns:a16="http://schemas.microsoft.com/office/drawing/2014/main" id="{014B05CC-31B5-0221-0888-6AF8908C9D1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9CE3CD9-6EDB-DA85-7446-B5E6FF7FE27D}"/>
              </a:ext>
            </a:extLst>
          </p:cNvPr>
          <p:cNvSpPr>
            <a:spLocks noGrp="1"/>
          </p:cNvSpPr>
          <p:nvPr>
            <p:ph type="sldNum" sz="quarter" idx="12"/>
          </p:nvPr>
        </p:nvSpPr>
        <p:spPr/>
        <p:txBody>
          <a:bodyPr/>
          <a:lstStyle/>
          <a:p>
            <a:fld id="{79F6BFCA-B095-4084-A245-A108F0196580}" type="slidenum">
              <a:rPr lang="en-IN" smtClean="0"/>
              <a:t>‹#›</a:t>
            </a:fld>
            <a:endParaRPr lang="en-IN"/>
          </a:p>
        </p:txBody>
      </p:sp>
    </p:spTree>
    <p:extLst>
      <p:ext uri="{BB962C8B-B14F-4D97-AF65-F5344CB8AC3E}">
        <p14:creationId xmlns:p14="http://schemas.microsoft.com/office/powerpoint/2010/main" val="396362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A845-8959-7D69-9671-D70D04FEF9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AE17CD-84D3-CFCD-C462-99A2E9115D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A90BE1E-44B6-E13A-CC0F-5CD3C2514C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D8BDE5-BF1D-1BE5-8175-8F13DA6AF656}"/>
              </a:ext>
            </a:extLst>
          </p:cNvPr>
          <p:cNvSpPr>
            <a:spLocks noGrp="1"/>
          </p:cNvSpPr>
          <p:nvPr>
            <p:ph type="dt" sz="half" idx="10"/>
          </p:nvPr>
        </p:nvSpPr>
        <p:spPr/>
        <p:txBody>
          <a:bodyPr/>
          <a:lstStyle/>
          <a:p>
            <a:fld id="{62250A40-2A9E-488A-B076-73CE1A1A3E73}" type="datetimeFigureOut">
              <a:rPr lang="en-IN" smtClean="0"/>
              <a:t>26-08-2023</a:t>
            </a:fld>
            <a:endParaRPr lang="en-IN"/>
          </a:p>
        </p:txBody>
      </p:sp>
      <p:sp>
        <p:nvSpPr>
          <p:cNvPr id="6" name="Footer Placeholder 5">
            <a:extLst>
              <a:ext uri="{FF2B5EF4-FFF2-40B4-BE49-F238E27FC236}">
                <a16:creationId xmlns:a16="http://schemas.microsoft.com/office/drawing/2014/main" id="{A08753DF-7AF3-104D-4D99-17D7E0FCE37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98065BD-0105-4B61-E874-35EF143583F7}"/>
              </a:ext>
            </a:extLst>
          </p:cNvPr>
          <p:cNvSpPr>
            <a:spLocks noGrp="1"/>
          </p:cNvSpPr>
          <p:nvPr>
            <p:ph type="sldNum" sz="quarter" idx="12"/>
          </p:nvPr>
        </p:nvSpPr>
        <p:spPr/>
        <p:txBody>
          <a:bodyPr/>
          <a:lstStyle/>
          <a:p>
            <a:fld id="{79F6BFCA-B095-4084-A245-A108F0196580}" type="slidenum">
              <a:rPr lang="en-IN" smtClean="0"/>
              <a:t>‹#›</a:t>
            </a:fld>
            <a:endParaRPr lang="en-IN"/>
          </a:p>
        </p:txBody>
      </p:sp>
    </p:spTree>
    <p:extLst>
      <p:ext uri="{BB962C8B-B14F-4D97-AF65-F5344CB8AC3E}">
        <p14:creationId xmlns:p14="http://schemas.microsoft.com/office/powerpoint/2010/main" val="3145693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41AC7-58CA-A929-8859-797BF92E38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795BED9-D8AC-9C60-75C2-FBF01FBDB2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026C1B3-E97B-0BF9-B2CC-1396DA1020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EB516-409D-37DB-4A8C-6D345550F149}"/>
              </a:ext>
            </a:extLst>
          </p:cNvPr>
          <p:cNvSpPr>
            <a:spLocks noGrp="1"/>
          </p:cNvSpPr>
          <p:nvPr>
            <p:ph type="dt" sz="half" idx="10"/>
          </p:nvPr>
        </p:nvSpPr>
        <p:spPr/>
        <p:txBody>
          <a:bodyPr/>
          <a:lstStyle/>
          <a:p>
            <a:fld id="{62250A40-2A9E-488A-B076-73CE1A1A3E73}" type="datetimeFigureOut">
              <a:rPr lang="en-IN" smtClean="0"/>
              <a:t>26-08-2023</a:t>
            </a:fld>
            <a:endParaRPr lang="en-IN"/>
          </a:p>
        </p:txBody>
      </p:sp>
      <p:sp>
        <p:nvSpPr>
          <p:cNvPr id="6" name="Footer Placeholder 5">
            <a:extLst>
              <a:ext uri="{FF2B5EF4-FFF2-40B4-BE49-F238E27FC236}">
                <a16:creationId xmlns:a16="http://schemas.microsoft.com/office/drawing/2014/main" id="{DAFC5FF9-A853-3256-33D2-DEBF22D08DE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3E6986F-B5F6-4D71-21DE-C0B0BC7360BB}"/>
              </a:ext>
            </a:extLst>
          </p:cNvPr>
          <p:cNvSpPr>
            <a:spLocks noGrp="1"/>
          </p:cNvSpPr>
          <p:nvPr>
            <p:ph type="sldNum" sz="quarter" idx="12"/>
          </p:nvPr>
        </p:nvSpPr>
        <p:spPr/>
        <p:txBody>
          <a:bodyPr/>
          <a:lstStyle/>
          <a:p>
            <a:fld id="{79F6BFCA-B095-4084-A245-A108F0196580}" type="slidenum">
              <a:rPr lang="en-IN" smtClean="0"/>
              <a:t>‹#›</a:t>
            </a:fld>
            <a:endParaRPr lang="en-IN"/>
          </a:p>
        </p:txBody>
      </p:sp>
    </p:spTree>
    <p:extLst>
      <p:ext uri="{BB962C8B-B14F-4D97-AF65-F5344CB8AC3E}">
        <p14:creationId xmlns:p14="http://schemas.microsoft.com/office/powerpoint/2010/main" val="1739302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0C77F8-12D2-6C03-0713-27C0AA96B8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5B61E06-0AE3-855C-2253-324096867C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711A17B-701F-20B9-AA03-86967E7EA6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50A40-2A9E-488A-B076-73CE1A1A3E73}" type="datetimeFigureOut">
              <a:rPr lang="en-IN" smtClean="0"/>
              <a:t>26-08-2023</a:t>
            </a:fld>
            <a:endParaRPr lang="en-IN"/>
          </a:p>
        </p:txBody>
      </p:sp>
      <p:sp>
        <p:nvSpPr>
          <p:cNvPr id="5" name="Footer Placeholder 4">
            <a:extLst>
              <a:ext uri="{FF2B5EF4-FFF2-40B4-BE49-F238E27FC236}">
                <a16:creationId xmlns:a16="http://schemas.microsoft.com/office/drawing/2014/main" id="{AB439522-979A-C4D0-6D13-349B544415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7447448-E5F2-3173-E9E9-49FE840A75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6BFCA-B095-4084-A245-A108F0196580}" type="slidenum">
              <a:rPr lang="en-IN" smtClean="0"/>
              <a:t>‹#›</a:t>
            </a:fld>
            <a:endParaRPr lang="en-IN"/>
          </a:p>
        </p:txBody>
      </p:sp>
    </p:spTree>
    <p:extLst>
      <p:ext uri="{BB962C8B-B14F-4D97-AF65-F5344CB8AC3E}">
        <p14:creationId xmlns:p14="http://schemas.microsoft.com/office/powerpoint/2010/main" val="3216790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B059-D01E-DB72-5C43-478BF7727AF9}"/>
              </a:ext>
            </a:extLst>
          </p:cNvPr>
          <p:cNvSpPr>
            <a:spLocks noGrp="1"/>
          </p:cNvSpPr>
          <p:nvPr>
            <p:ph type="ctrTitle"/>
          </p:nvPr>
        </p:nvSpPr>
        <p:spPr>
          <a:xfrm>
            <a:off x="1369256" y="0"/>
            <a:ext cx="9144000" cy="2387600"/>
          </a:xfrm>
        </p:spPr>
        <p:txBody>
          <a:bodyPr/>
          <a:lstStyle/>
          <a:p>
            <a:r>
              <a:rPr lang="en-US" dirty="0">
                <a:solidFill>
                  <a:srgbClr val="FF0000"/>
                </a:solidFill>
              </a:rPr>
              <a:t>CHAPTER-1</a:t>
            </a:r>
            <a:endParaRPr lang="en-IN" dirty="0">
              <a:solidFill>
                <a:srgbClr val="FF0000"/>
              </a:solidFill>
            </a:endParaRPr>
          </a:p>
        </p:txBody>
      </p:sp>
      <p:sp>
        <p:nvSpPr>
          <p:cNvPr id="3" name="Subtitle 2">
            <a:extLst>
              <a:ext uri="{FF2B5EF4-FFF2-40B4-BE49-F238E27FC236}">
                <a16:creationId xmlns:a16="http://schemas.microsoft.com/office/drawing/2014/main" id="{0ED30838-68E2-844E-304C-5B57FE35D316}"/>
              </a:ext>
            </a:extLst>
          </p:cNvPr>
          <p:cNvSpPr>
            <a:spLocks noGrp="1"/>
          </p:cNvSpPr>
          <p:nvPr>
            <p:ph type="subTitle" idx="1"/>
          </p:nvPr>
        </p:nvSpPr>
        <p:spPr>
          <a:xfrm>
            <a:off x="1406770" y="2387600"/>
            <a:ext cx="9106486" cy="1670930"/>
          </a:xfrm>
        </p:spPr>
        <p:txBody>
          <a:bodyPr>
            <a:normAutofit fontScale="25000" lnSpcReduction="20000"/>
          </a:bodyPr>
          <a:lstStyle/>
          <a:p>
            <a:r>
              <a:rPr lang="en-IN" sz="6000" dirty="0">
                <a:latin typeface="Times New Roman" panose="02020603050405020304" pitchFamily="18" charset="0"/>
                <a:cs typeface="Times New Roman" panose="02020603050405020304" pitchFamily="18" charset="0"/>
              </a:rPr>
              <a:t> </a:t>
            </a:r>
            <a:r>
              <a:rPr lang="en-IN" sz="13500" b="1" dirty="0">
                <a:solidFill>
                  <a:schemeClr val="accent6">
                    <a:lumMod val="50000"/>
                  </a:schemeClr>
                </a:solidFill>
                <a:latin typeface="Times New Roman" panose="02020603050405020304" pitchFamily="18" charset="0"/>
                <a:cs typeface="Times New Roman" panose="02020603050405020304" pitchFamily="18" charset="0"/>
              </a:rPr>
              <a:t>Entrepreneurship</a:t>
            </a:r>
          </a:p>
          <a:p>
            <a:endParaRPr lang="en-IN" sz="6000" dirty="0">
              <a:latin typeface="Times New Roman" panose="02020603050405020304" pitchFamily="18" charset="0"/>
              <a:cs typeface="Times New Roman" panose="02020603050405020304" pitchFamily="18" charset="0"/>
            </a:endParaRPr>
          </a:p>
          <a:p>
            <a:r>
              <a:rPr lang="en-IN" sz="6000" b="1" i="1" dirty="0">
                <a:latin typeface="Times New Roman" panose="02020603050405020304" pitchFamily="18" charset="0"/>
                <a:cs typeface="Times New Roman" panose="02020603050405020304" pitchFamily="18" charset="0"/>
              </a:rPr>
              <a:t>Er.Pradyumna Maharana</a:t>
            </a:r>
          </a:p>
          <a:p>
            <a:r>
              <a:rPr lang="en-IN" sz="6000" b="1" i="1" dirty="0" err="1">
                <a:latin typeface="Times New Roman" panose="02020603050405020304" pitchFamily="18" charset="0"/>
                <a:cs typeface="Times New Roman" panose="02020603050405020304" pitchFamily="18" charset="0"/>
              </a:rPr>
              <a:t>Dpartment</a:t>
            </a:r>
            <a:r>
              <a:rPr lang="en-IN" sz="6000" b="1" i="1" dirty="0">
                <a:latin typeface="Times New Roman" panose="02020603050405020304" pitchFamily="18" charset="0"/>
                <a:cs typeface="Times New Roman" panose="02020603050405020304" pitchFamily="18" charset="0"/>
              </a:rPr>
              <a:t> of Mechanical engineering</a:t>
            </a:r>
          </a:p>
          <a:p>
            <a:r>
              <a:rPr lang="en-IN" sz="6000" b="1" i="1" dirty="0">
                <a:latin typeface="Times New Roman" panose="02020603050405020304" pitchFamily="18" charset="0"/>
                <a:cs typeface="Times New Roman" panose="02020603050405020304" pitchFamily="18" charset="0"/>
              </a:rPr>
              <a:t>B.I.E.T , </a:t>
            </a:r>
            <a:r>
              <a:rPr lang="en-IN" sz="6000" b="1" i="1" dirty="0" err="1">
                <a:latin typeface="Times New Roman" panose="02020603050405020304" pitchFamily="18" charset="0"/>
                <a:cs typeface="Times New Roman" panose="02020603050405020304" pitchFamily="18" charset="0"/>
              </a:rPr>
              <a:t>Mohada</a:t>
            </a:r>
            <a:r>
              <a:rPr lang="en-IN" sz="6000" b="1" i="1" dirty="0">
                <a:latin typeface="Times New Roman" panose="02020603050405020304" pitchFamily="18" charset="0"/>
                <a:cs typeface="Times New Roman" panose="02020603050405020304" pitchFamily="18" charset="0"/>
              </a:rPr>
              <a:t>, </a:t>
            </a:r>
            <a:r>
              <a:rPr lang="en-IN" sz="6000" b="1" i="1" dirty="0" err="1">
                <a:latin typeface="Times New Roman" panose="02020603050405020304" pitchFamily="18" charset="0"/>
                <a:cs typeface="Times New Roman" panose="02020603050405020304" pitchFamily="18" charset="0"/>
              </a:rPr>
              <a:t>Berhampure</a:t>
            </a:r>
            <a:endParaRPr lang="en-IN" sz="6000" b="1" i="1"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6FC9DC05-F11F-3FAC-A3DE-3A4CE813B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9483" y="4058530"/>
            <a:ext cx="1983545" cy="1710807"/>
          </a:xfrm>
          <a:prstGeom prst="rect">
            <a:avLst/>
          </a:prstGeom>
        </p:spPr>
      </p:pic>
    </p:spTree>
    <p:extLst>
      <p:ext uri="{BB962C8B-B14F-4D97-AF65-F5344CB8AC3E}">
        <p14:creationId xmlns:p14="http://schemas.microsoft.com/office/powerpoint/2010/main" val="3009966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D860E0-FFCB-C08F-9D6D-39A2CDD4AA59}"/>
              </a:ext>
            </a:extLst>
          </p:cNvPr>
          <p:cNvSpPr>
            <a:spLocks noGrp="1"/>
          </p:cNvSpPr>
          <p:nvPr>
            <p:ph idx="1"/>
          </p:nvPr>
        </p:nvSpPr>
        <p:spPr>
          <a:xfrm>
            <a:off x="253218" y="225083"/>
            <a:ext cx="11100582" cy="5951880"/>
          </a:xfrm>
        </p:spPr>
        <p:txBody>
          <a:bodyPr>
            <a:noAutofit/>
          </a:bodyPr>
          <a:lstStyle/>
          <a:p>
            <a:pPr algn="just">
              <a:buFont typeface="Wingdings" panose="05000000000000000000" pitchFamily="2" charset="2"/>
              <a:buChar char="v"/>
            </a:pPr>
            <a:r>
              <a:rPr lang="en-US" dirty="0">
                <a:solidFill>
                  <a:srgbClr val="FF0000"/>
                </a:solidFill>
                <a:latin typeface="Times New Roman" panose="02020603050405020304" pitchFamily="18" charset="0"/>
                <a:cs typeface="Times New Roman" panose="02020603050405020304" pitchFamily="18" charset="0"/>
              </a:rPr>
              <a:t>Learning</a:t>
            </a:r>
          </a:p>
          <a:p>
            <a:pPr marL="0" indent="0" algn="just">
              <a:buNone/>
            </a:pPr>
            <a:r>
              <a:rPr lang="en-US" dirty="0">
                <a:latin typeface="Times New Roman" panose="02020603050405020304" pitchFamily="18" charset="0"/>
                <a:cs typeface="Times New Roman" panose="02020603050405020304" pitchFamily="18" charset="0"/>
              </a:rPr>
              <a:t>	Learning is never to stop irrespective of age and thus arming oneself with education does play a vital role in forming leadership qualities when needed.</a:t>
            </a:r>
          </a:p>
          <a:p>
            <a:pPr algn="just">
              <a:buFont typeface="Wingdings" panose="05000000000000000000" pitchFamily="2" charset="2"/>
              <a:buChar char="v"/>
            </a:pPr>
            <a:r>
              <a:rPr lang="en-US" dirty="0">
                <a:solidFill>
                  <a:srgbClr val="FF0000"/>
                </a:solidFill>
                <a:latin typeface="Times New Roman" panose="02020603050405020304" pitchFamily="18" charset="0"/>
                <a:cs typeface="Times New Roman" panose="02020603050405020304" pitchFamily="18" charset="0"/>
              </a:rPr>
              <a:t>Good Listener</a:t>
            </a:r>
          </a:p>
          <a:p>
            <a:pPr marL="0" indent="0" algn="just">
              <a:buNone/>
            </a:pPr>
            <a:r>
              <a:rPr lang="en-US" dirty="0">
                <a:latin typeface="Times New Roman" panose="02020603050405020304" pitchFamily="18" charset="0"/>
                <a:cs typeface="Times New Roman" panose="02020603050405020304" pitchFamily="18" charset="0"/>
              </a:rPr>
              <a:t>	The ability to contribute will only come once we have abundance in ourselves, and this comes by absorbing the words of others. The ability to truly listen to the customers and employees is actually what makes a difference. This very skill leads to a successful venture.</a:t>
            </a:r>
          </a:p>
          <a:p>
            <a:pPr algn="just">
              <a:buFont typeface="Wingdings" panose="05000000000000000000" pitchFamily="2" charset="2"/>
              <a:buChar char="v"/>
            </a:pPr>
            <a:r>
              <a:rPr lang="en-US" dirty="0">
                <a:solidFill>
                  <a:srgbClr val="FF0000"/>
                </a:solidFill>
                <a:latin typeface="Times New Roman" panose="02020603050405020304" pitchFamily="18" charset="0"/>
                <a:cs typeface="Times New Roman" panose="02020603050405020304" pitchFamily="18" charset="0"/>
              </a:rPr>
              <a:t>Financing</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Partner </a:t>
            </a:r>
          </a:p>
          <a:p>
            <a:pPr marL="0" indent="0" algn="just">
              <a:buNone/>
            </a:pPr>
            <a:r>
              <a:rPr lang="en-US" dirty="0">
                <a:latin typeface="Times New Roman" panose="02020603050405020304" pitchFamily="18" charset="0"/>
                <a:cs typeface="Times New Roman" panose="02020603050405020304" pitchFamily="18" charset="0"/>
              </a:rPr>
              <a:t>	Choosing a financing partner who understands the business needs is very much essential. This is as critical as choosing the business which the entrepreneur wants to pursue. Also, a business loan from the right lender will for sure play a pivotal role in realizing the dreams of becoming a successful entrepreneur.</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4926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5B200-2535-D444-7B80-47C35887BC6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EF6B41B-7F21-5EFD-131E-E6E9A64BE393}"/>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1830127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0E910-3A23-BC0F-BD67-258C4AA04D1E}"/>
              </a:ext>
            </a:extLst>
          </p:cNvPr>
          <p:cNvSpPr>
            <a:spLocks noGrp="1"/>
          </p:cNvSpPr>
          <p:nvPr>
            <p:ph type="title"/>
          </p:nvPr>
        </p:nvSpPr>
        <p:spPr/>
        <p:txBody>
          <a:bodyPr/>
          <a:lstStyle/>
          <a:p>
            <a:pPr algn="ctr"/>
            <a:r>
              <a:rPr lang="en-IN" sz="4400" dirty="0">
                <a:solidFill>
                  <a:srgbClr val="FF0000"/>
                </a:solidFill>
                <a:latin typeface="Times New Roman" panose="02020603050405020304" pitchFamily="18" charset="0"/>
                <a:cs typeface="Times New Roman" panose="02020603050405020304" pitchFamily="18" charset="0"/>
              </a:rPr>
              <a:t>Concept /Meaning of Entrepreneurship</a:t>
            </a:r>
            <a:endParaRPr lang="en-IN" dirty="0">
              <a:solidFill>
                <a:srgbClr val="FF0000"/>
              </a:solidFill>
            </a:endParaRPr>
          </a:p>
        </p:txBody>
      </p:sp>
      <p:sp>
        <p:nvSpPr>
          <p:cNvPr id="4" name="Rectangle 1">
            <a:extLst>
              <a:ext uri="{FF2B5EF4-FFF2-40B4-BE49-F238E27FC236}">
                <a16:creationId xmlns:a16="http://schemas.microsoft.com/office/drawing/2014/main" id="{BE1F084B-B422-A7A2-963E-AA32E435B722}"/>
              </a:ext>
            </a:extLst>
          </p:cNvPr>
          <p:cNvSpPr>
            <a:spLocks noChangeArrowheads="1"/>
          </p:cNvSpPr>
          <p:nvPr/>
        </p:nvSpPr>
        <p:spPr bwMode="auto">
          <a:xfrm rot="10800000" flipV="1">
            <a:off x="1223889" y="2278435"/>
            <a:ext cx="10129911" cy="359480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79331" rIns="91440" bIns="8887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Entrepreneurship is the ability and readiness to develop, organize and run a business enterprise, along with any of its uncertainties in order to make a profit. The most prominent example of entrepreneurship is the starting of new businesses.</a:t>
            </a:r>
            <a:endPar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In economics, entrepreneurship connected with land, </a:t>
            </a:r>
            <a:r>
              <a:rPr kumimoji="0" lang="en-US" altLang="en-US" sz="2400"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labour</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natural resources and capital can generate a profit. The entrepreneurial vision is defined by discovery and risk-taking and is an indispensable part of a nation’s capacity to succeed in an ever-changing and more competitive global marketplace.</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5" name="Picture 2" descr="What Is Entrepreneurship">
            <a:extLst>
              <a:ext uri="{FF2B5EF4-FFF2-40B4-BE49-F238E27FC236}">
                <a16:creationId xmlns:a16="http://schemas.microsoft.com/office/drawing/2014/main" id="{8CCD6A6A-DBB4-8FED-D25A-12C50A4C7B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609" y="365125"/>
            <a:ext cx="1983569" cy="1983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794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B4705-9707-6A5B-B168-CC9AED02D1CF}"/>
              </a:ext>
            </a:extLst>
          </p:cNvPr>
          <p:cNvSpPr>
            <a:spLocks noGrp="1"/>
          </p:cNvSpPr>
          <p:nvPr>
            <p:ph type="title"/>
          </p:nvPr>
        </p:nvSpPr>
        <p:spPr/>
        <p:txBody>
          <a:bodyPr>
            <a:norm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MEANING OF ENTREPRENEUR</a:t>
            </a:r>
            <a:endParaRPr lang="en-IN"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C4F7AFB-8A63-25BF-AA41-B090747F322B}"/>
              </a:ext>
            </a:extLst>
          </p:cNvPr>
          <p:cNvSpPr>
            <a:spLocks noGrp="1"/>
          </p:cNvSpPr>
          <p:nvPr>
            <p:ph idx="1"/>
          </p:nvPr>
        </p:nvSpPr>
        <p:spPr/>
        <p:txBody>
          <a:bodyPr>
            <a:normAutofit fontScale="85000" lnSpcReduction="20000"/>
          </a:bodyPr>
          <a:lstStyle/>
          <a:p>
            <a:pPr algn="l"/>
            <a:endParaRPr lang="en-US" b="1" i="0" dirty="0">
              <a:solidFill>
                <a:srgbClr val="444444"/>
              </a:solidFill>
              <a:effectLst/>
              <a:latin typeface="Poppins" panose="00000500000000000000" pitchFamily="2" charset="0"/>
            </a:endParaRPr>
          </a:p>
          <a:p>
            <a:pPr algn="just"/>
            <a:r>
              <a:rPr lang="en-US" sz="3000" b="0" i="0" dirty="0">
                <a:solidFill>
                  <a:srgbClr val="444444"/>
                </a:solidFill>
                <a:effectLst/>
                <a:latin typeface="Times New Roman" panose="02020603050405020304" pitchFamily="18" charset="0"/>
                <a:cs typeface="Times New Roman" panose="02020603050405020304" pitchFamily="18" charset="0"/>
              </a:rPr>
              <a:t>The entrepreneur is defined as someone who has the ability and desire to establish, administer and succeed in a startup venture along with risk entitled to it, to make profits. The best example of entrepreneurship is the starting of a new business venture. The entrepreneurs are often known as a source of new ideas or innovators, and bring new ideas in the market by replacing old with a new invention.</a:t>
            </a:r>
          </a:p>
          <a:p>
            <a:pPr algn="just"/>
            <a:r>
              <a:rPr lang="en-US" sz="3000" b="0" i="0" dirty="0">
                <a:solidFill>
                  <a:srgbClr val="444444"/>
                </a:solidFill>
                <a:effectLst/>
                <a:latin typeface="Times New Roman" panose="02020603050405020304" pitchFamily="18" charset="0"/>
                <a:cs typeface="Times New Roman" panose="02020603050405020304" pitchFamily="18" charset="0"/>
              </a:rPr>
              <a:t>It can be classified into small or home business to multinational companies. In economics, the profits that an entrepreneur makes is with a combination of land, natural resources, </a:t>
            </a:r>
            <a:r>
              <a:rPr lang="en-US" sz="3000" b="0" i="0" dirty="0" err="1">
                <a:solidFill>
                  <a:srgbClr val="444444"/>
                </a:solidFill>
                <a:effectLst/>
                <a:latin typeface="Times New Roman" panose="02020603050405020304" pitchFamily="18" charset="0"/>
                <a:cs typeface="Times New Roman" panose="02020603050405020304" pitchFamily="18" charset="0"/>
              </a:rPr>
              <a:t>labour</a:t>
            </a:r>
            <a:r>
              <a:rPr lang="en-US" sz="3000" b="0" i="0" dirty="0">
                <a:solidFill>
                  <a:srgbClr val="444444"/>
                </a:solidFill>
                <a:effectLst/>
                <a:latin typeface="Times New Roman" panose="02020603050405020304" pitchFamily="18" charset="0"/>
                <a:cs typeface="Times New Roman" panose="02020603050405020304" pitchFamily="18" charset="0"/>
              </a:rPr>
              <a:t> and capital.</a:t>
            </a:r>
          </a:p>
          <a:p>
            <a:pPr algn="just"/>
            <a:r>
              <a:rPr lang="en-US" sz="3000" b="0" i="0" dirty="0">
                <a:solidFill>
                  <a:srgbClr val="444444"/>
                </a:solidFill>
                <a:effectLst/>
                <a:latin typeface="Times New Roman" panose="02020603050405020304" pitchFamily="18" charset="0"/>
                <a:cs typeface="Times New Roman" panose="02020603050405020304" pitchFamily="18" charset="0"/>
              </a:rPr>
              <a:t>In a nutshell, anyone who has the will and determination to start a new company and deals with all the risks that go with it can become an Entrepreneur.</a:t>
            </a:r>
          </a:p>
          <a:p>
            <a:endParaRPr lang="en-IN" dirty="0"/>
          </a:p>
        </p:txBody>
      </p:sp>
    </p:spTree>
    <p:extLst>
      <p:ext uri="{BB962C8B-B14F-4D97-AF65-F5344CB8AC3E}">
        <p14:creationId xmlns:p14="http://schemas.microsoft.com/office/powerpoint/2010/main" val="572339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12D4-33E5-4186-7DFD-C3B6D448C1F8}"/>
              </a:ext>
            </a:extLst>
          </p:cNvPr>
          <p:cNvSpPr>
            <a:spLocks noGrp="1"/>
          </p:cNvSpPr>
          <p:nvPr>
            <p:ph type="title"/>
          </p:nvPr>
        </p:nvSpPr>
        <p:spPr/>
        <p:txBody>
          <a:bodyPr>
            <a:normAutofit fontScale="90000"/>
          </a:bodyPr>
          <a:lstStyle/>
          <a:p>
            <a:pPr algn="ctr"/>
            <a:r>
              <a:rPr lang="en-US" b="1" i="0" dirty="0">
                <a:solidFill>
                  <a:srgbClr val="FF0000"/>
                </a:solidFill>
                <a:effectLst/>
                <a:latin typeface="Times New Roman" panose="02020603050405020304" pitchFamily="18" charset="0"/>
                <a:cs typeface="Times New Roman" panose="02020603050405020304" pitchFamily="18" charset="0"/>
              </a:rPr>
              <a:t>What are the 4 Types of Entrepreneurship?</a:t>
            </a:r>
            <a:br>
              <a:rPr lang="en-US" b="1" i="0" dirty="0">
                <a:solidFill>
                  <a:srgbClr val="444444"/>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21969362-7C6B-2295-4F1C-FF1A3FBC32C4}"/>
              </a:ext>
            </a:extLst>
          </p:cNvPr>
          <p:cNvSpPr>
            <a:spLocks noGrp="1"/>
          </p:cNvSpPr>
          <p:nvPr>
            <p:ph idx="1"/>
          </p:nvPr>
        </p:nvSpPr>
        <p:spPr>
          <a:xfrm>
            <a:off x="838199" y="1252025"/>
            <a:ext cx="10823917" cy="5240850"/>
          </a:xfrm>
        </p:spPr>
        <p:txBody>
          <a:bodyPr>
            <a:normAutofit fontScale="85000" lnSpcReduction="20000"/>
          </a:bodyPr>
          <a:lstStyle/>
          <a:p>
            <a:pPr algn="just"/>
            <a:r>
              <a:rPr lang="en-US" b="0" i="0" dirty="0">
                <a:solidFill>
                  <a:srgbClr val="444444"/>
                </a:solidFill>
                <a:effectLst/>
                <a:latin typeface="Poppins" panose="00000500000000000000" pitchFamily="2" charset="0"/>
              </a:rPr>
              <a:t>It is classified into the following types:</a:t>
            </a:r>
          </a:p>
          <a:p>
            <a:pPr algn="just"/>
            <a:r>
              <a:rPr lang="en-US" b="1" i="0" dirty="0">
                <a:solidFill>
                  <a:srgbClr val="FF0000"/>
                </a:solidFill>
                <a:effectLst/>
                <a:latin typeface="Poppins" panose="00000500000000000000" pitchFamily="2" charset="0"/>
              </a:rPr>
              <a:t>Small Business Entrepreneurship-</a:t>
            </a:r>
            <a:endParaRPr lang="en-US" b="0" i="0" dirty="0">
              <a:solidFill>
                <a:srgbClr val="FF0000"/>
              </a:solidFill>
              <a:effectLst/>
              <a:latin typeface="Poppins" panose="00000500000000000000" pitchFamily="2" charset="0"/>
            </a:endParaRPr>
          </a:p>
          <a:p>
            <a:pPr algn="just"/>
            <a:r>
              <a:rPr lang="en-US" b="0" i="0" dirty="0">
                <a:solidFill>
                  <a:srgbClr val="444444"/>
                </a:solidFill>
                <a:effectLst/>
                <a:latin typeface="Poppins" panose="00000500000000000000" pitchFamily="2" charset="0"/>
              </a:rPr>
              <a:t>These businesses are a hairdresser, grocery store, travel agent, consultant, carpenter, plumber, electrician, etc. These people run or own their own business and her family members or local employee. For them, the profit would be able to feed their family and not making 100 million business or taking over an industry. They fund their business by taking small business loans or loans from friends and family.</a:t>
            </a:r>
          </a:p>
          <a:p>
            <a:pPr algn="just"/>
            <a:r>
              <a:rPr lang="en-US" b="1" i="0" dirty="0">
                <a:solidFill>
                  <a:srgbClr val="FF0000"/>
                </a:solidFill>
                <a:effectLst/>
                <a:latin typeface="Poppins" panose="00000500000000000000" pitchFamily="2" charset="0"/>
              </a:rPr>
              <a:t>Scalable Startup Entrepreneurship-</a:t>
            </a:r>
            <a:endParaRPr lang="en-US" b="0" i="0" dirty="0">
              <a:solidFill>
                <a:srgbClr val="FF0000"/>
              </a:solidFill>
              <a:effectLst/>
              <a:latin typeface="Poppins" panose="00000500000000000000" pitchFamily="2" charset="0"/>
            </a:endParaRPr>
          </a:p>
          <a:p>
            <a:pPr algn="just"/>
            <a:r>
              <a:rPr lang="en-US" b="0" i="0" dirty="0">
                <a:solidFill>
                  <a:srgbClr val="444444"/>
                </a:solidFill>
                <a:effectLst/>
                <a:latin typeface="Poppins" panose="00000500000000000000" pitchFamily="2" charset="0"/>
              </a:rPr>
              <a:t>This start-up entrepreneur starts a business knowing that their vision can change the world. They attract investors who think and encourage people who think out of the box. The research focuses on a scalable business and experimental models, so, they hire the best and the brightest employees. They require more venture capital to fuel and back their project or business.</a:t>
            </a:r>
          </a:p>
          <a:p>
            <a:endParaRPr lang="en-IN" dirty="0"/>
          </a:p>
        </p:txBody>
      </p:sp>
    </p:spTree>
    <p:extLst>
      <p:ext uri="{BB962C8B-B14F-4D97-AF65-F5344CB8AC3E}">
        <p14:creationId xmlns:p14="http://schemas.microsoft.com/office/powerpoint/2010/main" val="387281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DA26D7-F1BA-039A-BF47-C03C235CCB12}"/>
              </a:ext>
            </a:extLst>
          </p:cNvPr>
          <p:cNvSpPr>
            <a:spLocks noGrp="1"/>
          </p:cNvSpPr>
          <p:nvPr>
            <p:ph idx="1"/>
          </p:nvPr>
        </p:nvSpPr>
        <p:spPr>
          <a:xfrm>
            <a:off x="295422" y="295422"/>
            <a:ext cx="11662116" cy="6175716"/>
          </a:xfrm>
        </p:spPr>
        <p:txBody>
          <a:bodyPr/>
          <a:lstStyle/>
          <a:p>
            <a:pPr algn="l"/>
            <a:r>
              <a:rPr lang="en-US" b="1" i="0" dirty="0">
                <a:solidFill>
                  <a:srgbClr val="FF0000"/>
                </a:solidFill>
                <a:effectLst/>
                <a:latin typeface="Times New Roman" panose="02020603050405020304" pitchFamily="18" charset="0"/>
                <a:cs typeface="Times New Roman" panose="02020603050405020304" pitchFamily="18" charset="0"/>
              </a:rPr>
              <a:t>Large Company Entrepreneurship-</a:t>
            </a:r>
            <a:endParaRPr lang="en-US" b="0" i="0" dirty="0">
              <a:solidFill>
                <a:srgbClr val="FF0000"/>
              </a:solidFill>
              <a:effectLst/>
              <a:latin typeface="Times New Roman" panose="02020603050405020304" pitchFamily="18" charset="0"/>
              <a:cs typeface="Times New Roman" panose="02020603050405020304" pitchFamily="18" charset="0"/>
            </a:endParaRPr>
          </a:p>
          <a:p>
            <a:pPr algn="l"/>
            <a:r>
              <a:rPr lang="en-US" b="0" i="0" dirty="0">
                <a:solidFill>
                  <a:srgbClr val="444444"/>
                </a:solidFill>
                <a:effectLst/>
                <a:latin typeface="Times New Roman" panose="02020603050405020304" pitchFamily="18" charset="0"/>
                <a:cs typeface="Times New Roman" panose="02020603050405020304" pitchFamily="18" charset="0"/>
              </a:rPr>
              <a:t>These huge companies have defined life-cycle. Most of these companies grow and sustain by offering new and innovative products that revolve around their main products. The change in technology, customer preferences, new competition, etc., build pressure for large companies to create an innovative product and sell it to the new set of customers in the new market. To cope with the rapid technological changes, the existing </a:t>
            </a:r>
            <a:r>
              <a:rPr lang="en-US" b="0" i="0" dirty="0" err="1">
                <a:solidFill>
                  <a:srgbClr val="444444"/>
                </a:solidFill>
                <a:effectLst/>
                <a:latin typeface="Times New Roman" panose="02020603050405020304" pitchFamily="18" charset="0"/>
                <a:cs typeface="Times New Roman" panose="02020603050405020304" pitchFamily="18" charset="0"/>
              </a:rPr>
              <a:t>organisations</a:t>
            </a:r>
            <a:r>
              <a:rPr lang="en-US" b="0" i="0" dirty="0">
                <a:solidFill>
                  <a:srgbClr val="444444"/>
                </a:solidFill>
                <a:effectLst/>
                <a:latin typeface="Times New Roman" panose="02020603050405020304" pitchFamily="18" charset="0"/>
                <a:cs typeface="Times New Roman" panose="02020603050405020304" pitchFamily="18" charset="0"/>
              </a:rPr>
              <a:t> either buy innovation enterprises or attempt to construct the product internally.</a:t>
            </a:r>
          </a:p>
          <a:p>
            <a:pPr algn="l"/>
            <a:r>
              <a:rPr lang="en-US" b="1" i="0" dirty="0">
                <a:solidFill>
                  <a:srgbClr val="FF0000"/>
                </a:solidFill>
                <a:effectLst/>
                <a:latin typeface="Times New Roman" panose="02020603050405020304" pitchFamily="18" charset="0"/>
                <a:cs typeface="Times New Roman" panose="02020603050405020304" pitchFamily="18" charset="0"/>
              </a:rPr>
              <a:t>Social Entrepreneurship-</a:t>
            </a:r>
            <a:endParaRPr lang="en-US" b="0" i="0" dirty="0">
              <a:solidFill>
                <a:srgbClr val="FF0000"/>
              </a:solidFill>
              <a:effectLst/>
              <a:latin typeface="Times New Roman" panose="02020603050405020304" pitchFamily="18" charset="0"/>
              <a:cs typeface="Times New Roman" panose="02020603050405020304" pitchFamily="18" charset="0"/>
            </a:endParaRPr>
          </a:p>
          <a:p>
            <a:pPr algn="l"/>
            <a:r>
              <a:rPr lang="en-US" b="0" i="0" dirty="0">
                <a:solidFill>
                  <a:srgbClr val="444444"/>
                </a:solidFill>
                <a:effectLst/>
                <a:latin typeface="Times New Roman" panose="02020603050405020304" pitchFamily="18" charset="0"/>
                <a:cs typeface="Times New Roman" panose="02020603050405020304" pitchFamily="18" charset="0"/>
              </a:rPr>
              <a:t>This type of entrepreneurship focuses on producing product and services that resolve social needs and problems. Their only motto and goal is to work for society and not make any profits.</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3852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B9DAD-6D33-E5D6-3278-780B761B4F95}"/>
              </a:ext>
            </a:extLst>
          </p:cNvPr>
          <p:cNvSpPr>
            <a:spLocks noGrp="1"/>
          </p:cNvSpPr>
          <p:nvPr>
            <p:ph type="title"/>
          </p:nvPr>
        </p:nvSpPr>
        <p:spPr/>
        <p:txBody>
          <a:bodyPr>
            <a:normAutofit fontScale="90000"/>
          </a:bodyPr>
          <a:lstStyle/>
          <a:p>
            <a:pPr algn="ctr"/>
            <a:r>
              <a:rPr lang="en-IN" b="1" i="0" dirty="0">
                <a:solidFill>
                  <a:srgbClr val="FF0000"/>
                </a:solidFill>
                <a:effectLst/>
                <a:latin typeface="Times New Roman" panose="02020603050405020304" pitchFamily="18" charset="0"/>
                <a:cs typeface="Times New Roman" panose="02020603050405020304" pitchFamily="18" charset="0"/>
              </a:rPr>
              <a:t>Importance of Entrepreneurship:</a:t>
            </a:r>
            <a:br>
              <a:rPr lang="en-IN" b="1" i="0" dirty="0">
                <a:solidFill>
                  <a:srgbClr val="444444"/>
                </a:solidFill>
                <a:effectLst/>
                <a:latin typeface="Poppins" panose="00000500000000000000" pitchFamily="2" charset="0"/>
              </a:rPr>
            </a:br>
            <a:br>
              <a:rPr lang="en-IN" b="0" i="0" dirty="0">
                <a:solidFill>
                  <a:srgbClr val="444444"/>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07ED17DA-5D42-25F1-836D-8A675EBFD13F}"/>
              </a:ext>
            </a:extLst>
          </p:cNvPr>
          <p:cNvSpPr>
            <a:spLocks noGrp="1"/>
          </p:cNvSpPr>
          <p:nvPr>
            <p:ph idx="1"/>
          </p:nvPr>
        </p:nvSpPr>
        <p:spPr>
          <a:xfrm>
            <a:off x="604911" y="829994"/>
            <a:ext cx="11211951" cy="5662881"/>
          </a:xfrm>
        </p:spPr>
        <p:txBody>
          <a:bodyPr>
            <a:normAutofit lnSpcReduction="10000"/>
          </a:bodyPr>
          <a:lstStyle/>
          <a:p>
            <a:pPr algn="just">
              <a:buFont typeface="Arial" panose="020B0604020202020204" pitchFamily="34" charset="0"/>
              <a:buChar char="•"/>
            </a:pPr>
            <a:r>
              <a:rPr lang="en-US" sz="2400" b="1" i="0" dirty="0">
                <a:solidFill>
                  <a:srgbClr val="FF0000"/>
                </a:solidFill>
                <a:effectLst/>
                <a:latin typeface="Times New Roman" panose="02020603050405020304" pitchFamily="18" charset="0"/>
                <a:cs typeface="Times New Roman" panose="02020603050405020304" pitchFamily="18" charset="0"/>
              </a:rPr>
              <a:t>Creation of Employment- </a:t>
            </a:r>
            <a:r>
              <a:rPr lang="en-US" sz="2400" b="0" i="0" dirty="0">
                <a:solidFill>
                  <a:srgbClr val="444444"/>
                </a:solidFill>
                <a:effectLst/>
                <a:latin typeface="Times New Roman" panose="02020603050405020304" pitchFamily="18" charset="0"/>
                <a:cs typeface="Times New Roman" panose="02020603050405020304" pitchFamily="18" charset="0"/>
              </a:rPr>
              <a:t>Entrepreneurship generates employment. It provides an entry-level job, required for gaining experience and training for unskilled workers.</a:t>
            </a:r>
          </a:p>
          <a:p>
            <a:pPr algn="just">
              <a:buFont typeface="Arial" panose="020B0604020202020204" pitchFamily="34" charset="0"/>
              <a:buChar char="•"/>
            </a:pPr>
            <a:r>
              <a:rPr lang="en-US" sz="2400" b="1" i="0" dirty="0">
                <a:solidFill>
                  <a:srgbClr val="FF0000"/>
                </a:solidFill>
                <a:effectLst/>
                <a:latin typeface="Times New Roman" panose="02020603050405020304" pitchFamily="18" charset="0"/>
                <a:cs typeface="Times New Roman" panose="02020603050405020304" pitchFamily="18" charset="0"/>
              </a:rPr>
              <a:t>Innovation-</a:t>
            </a:r>
            <a:r>
              <a:rPr lang="en-US" sz="2400" b="1" i="0" dirty="0">
                <a:solidFill>
                  <a:srgbClr val="444444"/>
                </a:solidFill>
                <a:effectLst/>
                <a:latin typeface="Times New Roman" panose="02020603050405020304" pitchFamily="18" charset="0"/>
                <a:cs typeface="Times New Roman" panose="02020603050405020304" pitchFamily="18" charset="0"/>
              </a:rPr>
              <a:t> </a:t>
            </a:r>
            <a:r>
              <a:rPr lang="en-US" sz="2400" b="0" i="0" dirty="0">
                <a:solidFill>
                  <a:srgbClr val="444444"/>
                </a:solidFill>
                <a:effectLst/>
                <a:latin typeface="Times New Roman" panose="02020603050405020304" pitchFamily="18" charset="0"/>
                <a:cs typeface="Times New Roman" panose="02020603050405020304" pitchFamily="18" charset="0"/>
              </a:rPr>
              <a:t>It is the hub of innovation that provides new product ventures, market, technology and quality of goods, etc., and increase the standard of living of people.</a:t>
            </a:r>
          </a:p>
          <a:p>
            <a:pPr algn="just">
              <a:buFont typeface="Arial" panose="020B0604020202020204" pitchFamily="34" charset="0"/>
              <a:buChar char="•"/>
            </a:pPr>
            <a:r>
              <a:rPr lang="en-US" sz="2400" b="1" i="0" dirty="0">
                <a:solidFill>
                  <a:srgbClr val="FF0000"/>
                </a:solidFill>
                <a:effectLst/>
                <a:latin typeface="Times New Roman" panose="02020603050405020304" pitchFamily="18" charset="0"/>
                <a:cs typeface="Times New Roman" panose="02020603050405020304" pitchFamily="18" charset="0"/>
              </a:rPr>
              <a:t>Impact on Society and Community Development- </a:t>
            </a:r>
            <a:r>
              <a:rPr lang="en-US" sz="2400" b="0" i="0" dirty="0">
                <a:solidFill>
                  <a:srgbClr val="444444"/>
                </a:solidFill>
                <a:effectLst/>
                <a:latin typeface="Times New Roman" panose="02020603050405020304" pitchFamily="18" charset="0"/>
                <a:cs typeface="Times New Roman" panose="02020603050405020304" pitchFamily="18" charset="0"/>
              </a:rPr>
              <a:t>A society becomes greater if the employment base is large and diversified. It brings about changes in society and promotes facilities like higher expenditure on education, better sanitation, fewer slums, a higher level of homeownership. Therefore, entrepreneurship assists the organization towards a more stable and high quality of community life.</a:t>
            </a:r>
          </a:p>
          <a:p>
            <a:pPr algn="just">
              <a:buFont typeface="Arial" panose="020B0604020202020204" pitchFamily="34" charset="0"/>
              <a:buChar char="•"/>
            </a:pPr>
            <a:r>
              <a:rPr lang="en-US" sz="2400" b="1" i="0" dirty="0">
                <a:solidFill>
                  <a:srgbClr val="FF0000"/>
                </a:solidFill>
                <a:effectLst/>
                <a:latin typeface="Times New Roman" panose="02020603050405020304" pitchFamily="18" charset="0"/>
                <a:cs typeface="Times New Roman" panose="02020603050405020304" pitchFamily="18" charset="0"/>
              </a:rPr>
              <a:t>Increase Standard of Living- </a:t>
            </a:r>
            <a:r>
              <a:rPr lang="en-US" sz="2400" b="0" i="0" dirty="0">
                <a:solidFill>
                  <a:srgbClr val="444444"/>
                </a:solidFill>
                <a:effectLst/>
                <a:latin typeface="Times New Roman" panose="02020603050405020304" pitchFamily="18" charset="0"/>
                <a:cs typeface="Times New Roman" panose="02020603050405020304" pitchFamily="18" charset="0"/>
              </a:rPr>
              <a:t>Entrepreneurship helps to improve the standard of living of a person by increasing the income. The standard of living means, increase in the consumption of various goods and services by a household for a particular period.</a:t>
            </a:r>
          </a:p>
          <a:p>
            <a:pPr algn="just">
              <a:buFont typeface="Arial" panose="020B0604020202020204" pitchFamily="34" charset="0"/>
              <a:buChar char="•"/>
            </a:pPr>
            <a:r>
              <a:rPr lang="en-US" sz="2400" b="1" i="0" dirty="0">
                <a:solidFill>
                  <a:srgbClr val="FF0000"/>
                </a:solidFill>
                <a:effectLst/>
                <a:latin typeface="Times New Roman" panose="02020603050405020304" pitchFamily="18" charset="0"/>
                <a:cs typeface="Times New Roman" panose="02020603050405020304" pitchFamily="18" charset="0"/>
              </a:rPr>
              <a:t>Supports research and development- </a:t>
            </a:r>
            <a:r>
              <a:rPr lang="en-US" sz="2400" b="0" i="0" dirty="0">
                <a:solidFill>
                  <a:srgbClr val="444444"/>
                </a:solidFill>
                <a:effectLst/>
                <a:latin typeface="Times New Roman" panose="02020603050405020304" pitchFamily="18" charset="0"/>
                <a:cs typeface="Times New Roman" panose="02020603050405020304" pitchFamily="18" charset="0"/>
              </a:rPr>
              <a:t>New products and services need to be researched and tested before launching in the market. Therefore, an entrepreneur also dispenses finance for research and development with research institutions and universities. This promotes research, general construction, and development in the economy.</a:t>
            </a:r>
          </a:p>
          <a:p>
            <a:endParaRPr lang="en-IN" dirty="0"/>
          </a:p>
        </p:txBody>
      </p:sp>
    </p:spTree>
    <p:extLst>
      <p:ext uri="{BB962C8B-B14F-4D97-AF65-F5344CB8AC3E}">
        <p14:creationId xmlns:p14="http://schemas.microsoft.com/office/powerpoint/2010/main" val="1881108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90D35-FF49-CB02-9BDC-CE3861F97758}"/>
              </a:ext>
            </a:extLst>
          </p:cNvPr>
          <p:cNvSpPr>
            <a:spLocks noGrp="1"/>
          </p:cNvSpPr>
          <p:nvPr>
            <p:ph type="title"/>
          </p:nvPr>
        </p:nvSpPr>
        <p:spPr/>
        <p:txBody>
          <a:bodyPr>
            <a:normAutofit/>
          </a:bodyPr>
          <a:lstStyle/>
          <a:p>
            <a:pPr algn="ctr"/>
            <a:r>
              <a:rPr lang="en-IN" b="1" i="0" dirty="0">
                <a:solidFill>
                  <a:srgbClr val="FF0000"/>
                </a:solidFill>
                <a:effectLst/>
                <a:latin typeface="Times New Roman" panose="02020603050405020304" pitchFamily="18" charset="0"/>
                <a:cs typeface="Times New Roman" panose="02020603050405020304" pitchFamily="18" charset="0"/>
              </a:rPr>
              <a:t>Characteristics of Entrepreneurship</a:t>
            </a:r>
            <a:br>
              <a:rPr lang="en-IN" b="1" i="0" dirty="0">
                <a:solidFill>
                  <a:srgbClr val="444444"/>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2FB9A0BF-61BD-9240-F741-3FFBAF9CEAB9}"/>
              </a:ext>
            </a:extLst>
          </p:cNvPr>
          <p:cNvSpPr>
            <a:spLocks noGrp="1"/>
          </p:cNvSpPr>
          <p:nvPr>
            <p:ph idx="1"/>
          </p:nvPr>
        </p:nvSpPr>
        <p:spPr>
          <a:xfrm>
            <a:off x="506437" y="1012874"/>
            <a:ext cx="11479237" cy="5164089"/>
          </a:xfrm>
        </p:spPr>
        <p:txBody>
          <a:bodyPr>
            <a:normAutofit/>
          </a:bodyPr>
          <a:lstStyle/>
          <a:p>
            <a:pPr marL="0" indent="0" algn="just">
              <a:buNone/>
            </a:pPr>
            <a:r>
              <a:rPr lang="en-US" sz="2600" b="0" i="0" dirty="0">
                <a:solidFill>
                  <a:srgbClr val="444444"/>
                </a:solidFill>
                <a:effectLst/>
                <a:latin typeface="Times New Roman" panose="02020603050405020304" pitchFamily="18" charset="0"/>
                <a:cs typeface="Times New Roman" panose="02020603050405020304" pitchFamily="18" charset="0"/>
              </a:rPr>
              <a:t>         Not all entrepreneurs are successful; there are definite characteristics that make entrepreneurship successful. A few of them are mentioned below:</a:t>
            </a:r>
          </a:p>
          <a:p>
            <a:pPr algn="just">
              <a:buFont typeface="Arial" panose="020B0604020202020204" pitchFamily="34" charset="0"/>
              <a:buChar char="•"/>
            </a:pPr>
            <a:r>
              <a:rPr lang="en-US" sz="2600" b="1" i="0" dirty="0">
                <a:solidFill>
                  <a:srgbClr val="FF0000"/>
                </a:solidFill>
                <a:effectLst/>
                <a:latin typeface="Times New Roman" panose="02020603050405020304" pitchFamily="18" charset="0"/>
                <a:cs typeface="Times New Roman" panose="02020603050405020304" pitchFamily="18" charset="0"/>
              </a:rPr>
              <a:t>Ability to take a risk-</a:t>
            </a:r>
            <a:r>
              <a:rPr lang="en-US" sz="2600" b="0" i="0" dirty="0">
                <a:solidFill>
                  <a:srgbClr val="FF0000"/>
                </a:solidFill>
                <a:effectLst/>
                <a:latin typeface="Times New Roman" panose="02020603050405020304" pitchFamily="18" charset="0"/>
                <a:cs typeface="Times New Roman" panose="02020603050405020304" pitchFamily="18" charset="0"/>
              </a:rPr>
              <a:t> </a:t>
            </a:r>
            <a:r>
              <a:rPr lang="en-US" sz="2600" b="0" i="0" dirty="0">
                <a:solidFill>
                  <a:srgbClr val="444444"/>
                </a:solidFill>
                <a:effectLst/>
                <a:latin typeface="Times New Roman" panose="02020603050405020304" pitchFamily="18" charset="0"/>
                <a:cs typeface="Times New Roman" panose="02020603050405020304" pitchFamily="18" charset="0"/>
              </a:rPr>
              <a:t>Starting any new venture involves a considerable amount of failure risk. Therefore, an entrepreneur needs to be courageous and able to evaluate and take risks, which is an essential part of being an entrepreneur.</a:t>
            </a:r>
          </a:p>
          <a:p>
            <a:pPr algn="just">
              <a:buFont typeface="Arial" panose="020B0604020202020204" pitchFamily="34" charset="0"/>
              <a:buChar char="•"/>
            </a:pPr>
            <a:r>
              <a:rPr lang="en-US" sz="2600" b="1" i="0" dirty="0">
                <a:solidFill>
                  <a:srgbClr val="FF0000"/>
                </a:solidFill>
                <a:effectLst/>
                <a:latin typeface="Times New Roman" panose="02020603050405020304" pitchFamily="18" charset="0"/>
                <a:cs typeface="Times New Roman" panose="02020603050405020304" pitchFamily="18" charset="0"/>
              </a:rPr>
              <a:t>Innovation-</a:t>
            </a:r>
            <a:r>
              <a:rPr lang="en-US" sz="2600" b="1" i="0" dirty="0">
                <a:solidFill>
                  <a:srgbClr val="444444"/>
                </a:solidFill>
                <a:effectLst/>
                <a:latin typeface="Times New Roman" panose="02020603050405020304" pitchFamily="18" charset="0"/>
                <a:cs typeface="Times New Roman" panose="02020603050405020304" pitchFamily="18" charset="0"/>
              </a:rPr>
              <a:t> </a:t>
            </a:r>
            <a:r>
              <a:rPr lang="en-US" sz="2600" b="0" i="0" dirty="0">
                <a:solidFill>
                  <a:srgbClr val="444444"/>
                </a:solidFill>
                <a:effectLst/>
                <a:latin typeface="Times New Roman" panose="02020603050405020304" pitchFamily="18" charset="0"/>
                <a:cs typeface="Times New Roman" panose="02020603050405020304" pitchFamily="18" charset="0"/>
              </a:rPr>
              <a:t>It should be highly innovative to generate new ideas, start a company and earn profits out of it. Change can be the launching of a new product that is new to the market or a process that does the same thing but in a more efficient and economical way.</a:t>
            </a:r>
          </a:p>
          <a:p>
            <a:pPr algn="just">
              <a:buFont typeface="Arial" panose="020B0604020202020204" pitchFamily="34" charset="0"/>
              <a:buChar char="•"/>
            </a:pPr>
            <a:r>
              <a:rPr lang="en-US" sz="2600" b="1" i="0" dirty="0">
                <a:solidFill>
                  <a:srgbClr val="FF0000"/>
                </a:solidFill>
                <a:effectLst/>
                <a:latin typeface="Times New Roman" panose="02020603050405020304" pitchFamily="18" charset="0"/>
                <a:cs typeface="Times New Roman" panose="02020603050405020304" pitchFamily="18" charset="0"/>
              </a:rPr>
              <a:t>Visionary and Leadership quality- </a:t>
            </a:r>
            <a:r>
              <a:rPr lang="en-US" sz="2600" b="0" i="0" dirty="0">
                <a:solidFill>
                  <a:srgbClr val="444444"/>
                </a:solidFill>
                <a:effectLst/>
                <a:latin typeface="Times New Roman" panose="02020603050405020304" pitchFamily="18" charset="0"/>
                <a:cs typeface="Times New Roman" panose="02020603050405020304" pitchFamily="18" charset="0"/>
              </a:rPr>
              <a:t>To be successful, the entrepreneur should have a clear vision of his new venture. However, to turn the idea into reality, a lot of resources and employees are required. Here, leadership quality is paramount because leaders impart and guide their employees towards the right path of success.</a:t>
            </a:r>
          </a:p>
          <a:p>
            <a:endParaRPr lang="en-IN" dirty="0"/>
          </a:p>
        </p:txBody>
      </p:sp>
    </p:spTree>
    <p:extLst>
      <p:ext uri="{BB962C8B-B14F-4D97-AF65-F5344CB8AC3E}">
        <p14:creationId xmlns:p14="http://schemas.microsoft.com/office/powerpoint/2010/main" val="3417985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93E8FC-9DC5-A768-C67B-C724D0CF67E0}"/>
              </a:ext>
            </a:extLst>
          </p:cNvPr>
          <p:cNvSpPr>
            <a:spLocks noGrp="1"/>
          </p:cNvSpPr>
          <p:nvPr>
            <p:ph idx="1"/>
          </p:nvPr>
        </p:nvSpPr>
        <p:spPr>
          <a:xfrm>
            <a:off x="422031" y="295422"/>
            <a:ext cx="11352627" cy="6161649"/>
          </a:xfrm>
        </p:spPr>
        <p:txBody>
          <a:bodyPr>
            <a:normAutofit/>
          </a:bodyPr>
          <a:lstStyle/>
          <a:p>
            <a:pPr algn="just">
              <a:buFont typeface="Arial" panose="020B0604020202020204" pitchFamily="34" charset="0"/>
              <a:buChar char="•"/>
            </a:pPr>
            <a:r>
              <a:rPr lang="en-US" b="1" i="0" dirty="0">
                <a:solidFill>
                  <a:srgbClr val="FF0000"/>
                </a:solidFill>
                <a:effectLst/>
                <a:latin typeface="Times New Roman" panose="02020603050405020304" pitchFamily="18" charset="0"/>
                <a:cs typeface="Times New Roman" panose="02020603050405020304" pitchFamily="18" charset="0"/>
              </a:rPr>
              <a:t>Open-Minded-</a:t>
            </a:r>
            <a:r>
              <a:rPr lang="en-US" b="1" i="0" dirty="0">
                <a:solidFill>
                  <a:srgbClr val="444444"/>
                </a:solidFill>
                <a:effectLst/>
                <a:latin typeface="Times New Roman" panose="02020603050405020304" pitchFamily="18" charset="0"/>
                <a:cs typeface="Times New Roman" panose="02020603050405020304" pitchFamily="18" charset="0"/>
              </a:rPr>
              <a:t> </a:t>
            </a:r>
            <a:r>
              <a:rPr lang="en-US" b="0" i="0" dirty="0">
                <a:solidFill>
                  <a:srgbClr val="444444"/>
                </a:solidFill>
                <a:effectLst/>
                <a:latin typeface="Times New Roman" panose="02020603050405020304" pitchFamily="18" charset="0"/>
                <a:cs typeface="Times New Roman" panose="02020603050405020304" pitchFamily="18" charset="0"/>
              </a:rPr>
              <a:t>In a business, every circumstance can be an opportunity and used for the benefit of a company. For example, Paytm </a:t>
            </a:r>
            <a:r>
              <a:rPr lang="en-US" b="0" i="0" dirty="0" err="1">
                <a:solidFill>
                  <a:srgbClr val="444444"/>
                </a:solidFill>
                <a:effectLst/>
                <a:latin typeface="Times New Roman" panose="02020603050405020304" pitchFamily="18" charset="0"/>
                <a:cs typeface="Times New Roman" panose="02020603050405020304" pitchFamily="18" charset="0"/>
              </a:rPr>
              <a:t>recognised</a:t>
            </a:r>
            <a:r>
              <a:rPr lang="en-US" b="0" i="0" dirty="0">
                <a:solidFill>
                  <a:srgbClr val="444444"/>
                </a:solidFill>
                <a:effectLst/>
                <a:latin typeface="Times New Roman" panose="02020603050405020304" pitchFamily="18" charset="0"/>
                <a:cs typeface="Times New Roman" panose="02020603050405020304" pitchFamily="18" charset="0"/>
              </a:rPr>
              <a:t> the gravity of demonetization and acknowledged the need for online transactions would be more, so it utilized the situation and expanded massively during this time.</a:t>
            </a:r>
          </a:p>
          <a:p>
            <a:pPr algn="just">
              <a:buFont typeface="Arial" panose="020B0604020202020204" pitchFamily="34" charset="0"/>
              <a:buChar char="•"/>
            </a:pPr>
            <a:r>
              <a:rPr lang="en-US" b="1" i="0" dirty="0">
                <a:solidFill>
                  <a:srgbClr val="FF0000"/>
                </a:solidFill>
                <a:effectLst/>
                <a:latin typeface="Times New Roman" panose="02020603050405020304" pitchFamily="18" charset="0"/>
                <a:cs typeface="Times New Roman" panose="02020603050405020304" pitchFamily="18" charset="0"/>
              </a:rPr>
              <a:t>Flexible-</a:t>
            </a:r>
            <a:r>
              <a:rPr lang="en-US" b="1" i="0" dirty="0">
                <a:solidFill>
                  <a:srgbClr val="444444"/>
                </a:solidFill>
                <a:effectLst/>
                <a:latin typeface="Times New Roman" panose="02020603050405020304" pitchFamily="18" charset="0"/>
                <a:cs typeface="Times New Roman" panose="02020603050405020304" pitchFamily="18" charset="0"/>
              </a:rPr>
              <a:t> </a:t>
            </a:r>
            <a:r>
              <a:rPr lang="en-US" b="0" i="0" dirty="0">
                <a:solidFill>
                  <a:srgbClr val="444444"/>
                </a:solidFill>
                <a:effectLst/>
                <a:latin typeface="Times New Roman" panose="02020603050405020304" pitchFamily="18" charset="0"/>
                <a:cs typeface="Times New Roman" panose="02020603050405020304" pitchFamily="18" charset="0"/>
              </a:rPr>
              <a:t>An entrepreneur should be flexible and open to change according to the situation. To be on the top, a businessperson should be equipped to embrace change in a product and service, as and when needed.</a:t>
            </a:r>
          </a:p>
          <a:p>
            <a:pPr algn="just">
              <a:buFont typeface="Arial" panose="020B0604020202020204" pitchFamily="34" charset="0"/>
              <a:buChar char="•"/>
            </a:pPr>
            <a:r>
              <a:rPr lang="en-US" b="1" i="0" dirty="0">
                <a:solidFill>
                  <a:srgbClr val="FF0000"/>
                </a:solidFill>
                <a:effectLst/>
                <a:latin typeface="Times New Roman" panose="02020603050405020304" pitchFamily="18" charset="0"/>
                <a:cs typeface="Times New Roman" panose="02020603050405020304" pitchFamily="18" charset="0"/>
              </a:rPr>
              <a:t>Know your Product-</a:t>
            </a:r>
            <a:r>
              <a:rPr lang="en-US" b="0" i="0" dirty="0">
                <a:solidFill>
                  <a:srgbClr val="FF0000"/>
                </a:solidFill>
                <a:effectLst/>
                <a:latin typeface="Times New Roman" panose="02020603050405020304" pitchFamily="18" charset="0"/>
                <a:cs typeface="Times New Roman" panose="02020603050405020304" pitchFamily="18" charset="0"/>
              </a:rPr>
              <a:t>A </a:t>
            </a:r>
            <a:r>
              <a:rPr lang="en-US" b="0" i="0" dirty="0">
                <a:solidFill>
                  <a:srgbClr val="444444"/>
                </a:solidFill>
                <a:effectLst/>
                <a:latin typeface="Times New Roman" panose="02020603050405020304" pitchFamily="18" charset="0"/>
                <a:cs typeface="Times New Roman" panose="02020603050405020304" pitchFamily="18" charset="0"/>
              </a:rPr>
              <a:t>company owner should know the product offerings and also be aware of the latest trend in the market. It is essential to know if the available product or service meets the demands of the current market, or whether it is time to tweak it a little. Being able to be accountable and then alter as needed is a vital part of entrepreneurship.</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913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0C35B-7E5C-DFF1-E273-95075360522B}"/>
              </a:ext>
            </a:extLst>
          </p:cNvPr>
          <p:cNvSpPr>
            <a:spLocks noGrp="1"/>
          </p:cNvSpPr>
          <p:nvPr>
            <p:ph type="title"/>
          </p:nvPr>
        </p:nvSpPr>
        <p:spPr/>
        <p:txBody>
          <a:bodyPr>
            <a:normAutofit/>
          </a:bodyPr>
          <a:lstStyle/>
          <a:p>
            <a:pPr algn="ctr"/>
            <a:r>
              <a:rPr lang="en-IN" sz="4000" dirty="0">
                <a:solidFill>
                  <a:srgbClr val="FF0000"/>
                </a:solidFill>
                <a:latin typeface="Times New Roman" panose="02020603050405020304" pitchFamily="18" charset="0"/>
                <a:cs typeface="Times New Roman" panose="02020603050405020304" pitchFamily="18" charset="0"/>
              </a:rPr>
              <a:t>Need of Entrepreneurship</a:t>
            </a:r>
          </a:p>
        </p:txBody>
      </p:sp>
      <p:sp>
        <p:nvSpPr>
          <p:cNvPr id="3" name="Content Placeholder 2">
            <a:extLst>
              <a:ext uri="{FF2B5EF4-FFF2-40B4-BE49-F238E27FC236}">
                <a16:creationId xmlns:a16="http://schemas.microsoft.com/office/drawing/2014/main" id="{2E13094F-E2AF-9B25-3922-FDA8D4B161CA}"/>
              </a:ext>
            </a:extLst>
          </p:cNvPr>
          <p:cNvSpPr>
            <a:spLocks noGrp="1"/>
          </p:cNvSpPr>
          <p:nvPr>
            <p:ph idx="1"/>
          </p:nvPr>
        </p:nvSpPr>
        <p:spPr>
          <a:xfrm>
            <a:off x="717452" y="1420837"/>
            <a:ext cx="11169748" cy="5072038"/>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The need for entrepreneurship is detailed down in the following section:  </a:t>
            </a:r>
          </a:p>
          <a:p>
            <a:pPr algn="just">
              <a:buFont typeface="Wingdings" panose="05000000000000000000" pitchFamily="2" charset="2"/>
              <a:buChar char="v"/>
            </a:pPr>
            <a:r>
              <a:rPr lang="en-US" dirty="0">
                <a:solidFill>
                  <a:srgbClr val="FF0000"/>
                </a:solidFill>
                <a:latin typeface="Times New Roman" panose="02020603050405020304" pitchFamily="18" charset="0"/>
                <a:cs typeface="Times New Roman" panose="02020603050405020304" pitchFamily="18" charset="0"/>
              </a:rPr>
              <a:t>Passion, Perseverance &amp; Persistence</a:t>
            </a:r>
          </a:p>
          <a:p>
            <a:pPr marL="0" indent="0" algn="just">
              <a:buNone/>
            </a:pPr>
            <a:r>
              <a:rPr lang="en-US" dirty="0">
                <a:latin typeface="Times New Roman" panose="02020603050405020304" pitchFamily="18" charset="0"/>
                <a:cs typeface="Times New Roman" panose="02020603050405020304" pitchFamily="18" charset="0"/>
              </a:rPr>
              <a:t>Passion is a strong and uncontrollable emotion that is based on something higher to achieve than what the person is carrying within himself. Perseverance is a mature emotion that comes through experiences gathered and </a:t>
            </a:r>
            <a:r>
              <a:rPr lang="en-US" dirty="0" err="1">
                <a:latin typeface="Times New Roman" panose="02020603050405020304" pitchFamily="18" charset="0"/>
                <a:cs typeface="Times New Roman" panose="02020603050405020304" pitchFamily="18" charset="0"/>
              </a:rPr>
              <a:t>analysed</a:t>
            </a:r>
            <a:r>
              <a:rPr lang="en-US" dirty="0">
                <a:latin typeface="Times New Roman" panose="02020603050405020304" pitchFamily="18" charset="0"/>
                <a:cs typeface="Times New Roman" panose="02020603050405020304" pitchFamily="18" charset="0"/>
              </a:rPr>
              <a:t>. While persistence is the sail that will row the boat of an entrepreneur through the toughest of climates. </a:t>
            </a:r>
          </a:p>
          <a:p>
            <a:pPr algn="just">
              <a:buFont typeface="Wingdings" panose="05000000000000000000" pitchFamily="2" charset="2"/>
              <a:buChar char="v"/>
            </a:pPr>
            <a:r>
              <a:rPr lang="en-US" dirty="0">
                <a:solidFill>
                  <a:srgbClr val="FF0000"/>
                </a:solidFill>
                <a:latin typeface="Times New Roman" panose="02020603050405020304" pitchFamily="18" charset="0"/>
                <a:cs typeface="Times New Roman" panose="02020603050405020304" pitchFamily="18" charset="0"/>
              </a:rPr>
              <a:t>Big Dreamer</a:t>
            </a:r>
          </a:p>
          <a:p>
            <a:pPr marL="0" indent="0" algn="just">
              <a:buNone/>
            </a:pPr>
            <a:r>
              <a:rPr lang="en-US" dirty="0">
                <a:latin typeface="Times New Roman" panose="02020603050405020304" pitchFamily="18" charset="0"/>
                <a:cs typeface="Times New Roman" panose="02020603050405020304" pitchFamily="18" charset="0"/>
              </a:rPr>
              <a:t>Dreaming big further strengthens an entrepreneur with his ability to dream and see the wide picture. This is the very first step that sets the path to self-discovery.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17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2954</TotalTime>
  <Words>1363</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Poppins</vt:lpstr>
      <vt:lpstr>Times New Roman</vt:lpstr>
      <vt:lpstr>Wingdings</vt:lpstr>
      <vt:lpstr>Office Theme</vt:lpstr>
      <vt:lpstr>CHAPTER-1</vt:lpstr>
      <vt:lpstr>Concept /Meaning of Entrepreneurship</vt:lpstr>
      <vt:lpstr>MEANING OF ENTREPRENEUR</vt:lpstr>
      <vt:lpstr>What are the 4 Types of Entrepreneurship? </vt:lpstr>
      <vt:lpstr>PowerPoint Presentation</vt:lpstr>
      <vt:lpstr>Importance of Entrepreneurship:  </vt:lpstr>
      <vt:lpstr>Characteristics of Entrepreneurship </vt:lpstr>
      <vt:lpstr>PowerPoint Presentation</vt:lpstr>
      <vt:lpstr>Need of Entrepreneurship</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lingaraj440@gmail.com</dc:creator>
  <cp:lastModifiedBy>lingaraj440@gmail.com</cp:lastModifiedBy>
  <cp:revision>3</cp:revision>
  <dcterms:created xsi:type="dcterms:W3CDTF">2023-08-22T05:37:09Z</dcterms:created>
  <dcterms:modified xsi:type="dcterms:W3CDTF">2023-08-27T17:23:27Z</dcterms:modified>
</cp:coreProperties>
</file>